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348" r:id="rId2"/>
    <p:sldId id="347" r:id="rId3"/>
    <p:sldId id="466" r:id="rId4"/>
    <p:sldId id="350" r:id="rId5"/>
    <p:sldId id="351" r:id="rId6"/>
    <p:sldId id="451" r:id="rId7"/>
    <p:sldId id="352" r:id="rId8"/>
    <p:sldId id="353" r:id="rId9"/>
    <p:sldId id="354" r:id="rId10"/>
    <p:sldId id="452" r:id="rId11"/>
    <p:sldId id="453" r:id="rId12"/>
    <p:sldId id="355" r:id="rId13"/>
    <p:sldId id="357" r:id="rId14"/>
    <p:sldId id="467" r:id="rId15"/>
    <p:sldId id="356" r:id="rId16"/>
    <p:sldId id="360" r:id="rId17"/>
    <p:sldId id="361" r:id="rId18"/>
    <p:sldId id="362" r:id="rId19"/>
    <p:sldId id="363" r:id="rId20"/>
    <p:sldId id="464" r:id="rId21"/>
    <p:sldId id="441" r:id="rId22"/>
    <p:sldId id="442" r:id="rId23"/>
    <p:sldId id="477" r:id="rId24"/>
    <p:sldId id="439" r:id="rId25"/>
    <p:sldId id="440" r:id="rId26"/>
    <p:sldId id="365" r:id="rId27"/>
    <p:sldId id="424" r:id="rId28"/>
    <p:sldId id="473" r:id="rId29"/>
    <p:sldId id="475" r:id="rId30"/>
    <p:sldId id="367" r:id="rId31"/>
    <p:sldId id="368" r:id="rId32"/>
    <p:sldId id="465" r:id="rId33"/>
    <p:sldId id="454" r:id="rId34"/>
    <p:sldId id="369" r:id="rId35"/>
    <p:sldId id="460" r:id="rId36"/>
    <p:sldId id="456" r:id="rId37"/>
    <p:sldId id="457" r:id="rId38"/>
    <p:sldId id="370" r:id="rId39"/>
    <p:sldId id="470" r:id="rId40"/>
    <p:sldId id="471" r:id="rId41"/>
    <p:sldId id="461" r:id="rId42"/>
    <p:sldId id="478" r:id="rId43"/>
    <p:sldId id="468" r:id="rId44"/>
    <p:sldId id="462" r:id="rId45"/>
    <p:sldId id="372" r:id="rId46"/>
    <p:sldId id="373" r:id="rId47"/>
    <p:sldId id="374" r:id="rId48"/>
    <p:sldId id="375" r:id="rId49"/>
    <p:sldId id="376" r:id="rId50"/>
    <p:sldId id="443" r:id="rId51"/>
    <p:sldId id="476" r:id="rId52"/>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836">
          <p15:clr>
            <a:srgbClr val="A4A3A4"/>
          </p15:clr>
        </p15:guide>
        <p15:guide id="2" pos="46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66FFFF"/>
    <a:srgbClr val="000000"/>
    <a:srgbClr val="FFCCFF"/>
    <a:srgbClr val="0033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94" d="100"/>
          <a:sy n="94" d="100"/>
        </p:scale>
        <p:origin x="1560" y="84"/>
      </p:cViewPr>
      <p:guideLst>
        <p:guide orient="horz" pos="1836"/>
        <p:guide pos="469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image" Target="../media/image60.emf"/><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3.wmf"/><Relationship Id="rId3" Type="http://schemas.openxmlformats.org/officeDocument/2006/relationships/image" Target="../media/image73.emf"/><Relationship Id="rId7" Type="http://schemas.openxmlformats.org/officeDocument/2006/relationships/image" Target="../media/image77.emf"/><Relationship Id="rId12" Type="http://schemas.openxmlformats.org/officeDocument/2006/relationships/image" Target="../media/image82.wmf"/><Relationship Id="rId2" Type="http://schemas.openxmlformats.org/officeDocument/2006/relationships/image" Target="../media/image72.emf"/><Relationship Id="rId1" Type="http://schemas.openxmlformats.org/officeDocument/2006/relationships/image" Target="../media/image71.emf"/><Relationship Id="rId6" Type="http://schemas.openxmlformats.org/officeDocument/2006/relationships/image" Target="../media/image76.emf"/><Relationship Id="rId11" Type="http://schemas.openxmlformats.org/officeDocument/2006/relationships/image" Target="../media/image81.wmf"/><Relationship Id="rId5" Type="http://schemas.openxmlformats.org/officeDocument/2006/relationships/image" Target="../media/image75.emf"/><Relationship Id="rId15" Type="http://schemas.openxmlformats.org/officeDocument/2006/relationships/image" Target="../media/image85.wmf"/><Relationship Id="rId10" Type="http://schemas.openxmlformats.org/officeDocument/2006/relationships/image" Target="../media/image80.wmf"/><Relationship Id="rId4" Type="http://schemas.openxmlformats.org/officeDocument/2006/relationships/image" Target="../media/image74.emf"/><Relationship Id="rId9" Type="http://schemas.openxmlformats.org/officeDocument/2006/relationships/image" Target="../media/image79.wmf"/><Relationship Id="rId14"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image" Target="../media/image86.emf"/><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 Id="rId9" Type="http://schemas.openxmlformats.org/officeDocument/2006/relationships/image" Target="../media/image94.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emf"/><Relationship Id="rId3" Type="http://schemas.openxmlformats.org/officeDocument/2006/relationships/image" Target="../media/image97.emf"/><Relationship Id="rId7" Type="http://schemas.openxmlformats.org/officeDocument/2006/relationships/image" Target="../media/image101.emf"/><Relationship Id="rId12" Type="http://schemas.openxmlformats.org/officeDocument/2006/relationships/image" Target="../media/image106.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11" Type="http://schemas.openxmlformats.org/officeDocument/2006/relationships/image" Target="../media/image105.emf"/><Relationship Id="rId5" Type="http://schemas.openxmlformats.org/officeDocument/2006/relationships/image" Target="../media/image99.emf"/><Relationship Id="rId15" Type="http://schemas.openxmlformats.org/officeDocument/2006/relationships/image" Target="../media/image10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 Id="rId14" Type="http://schemas.openxmlformats.org/officeDocument/2006/relationships/image" Target="../media/image10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image" Target="../media/image113.emf"/><Relationship Id="rId1" Type="http://schemas.openxmlformats.org/officeDocument/2006/relationships/image" Target="../media/image112.emf"/><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 Id="rId9" Type="http://schemas.openxmlformats.org/officeDocument/2006/relationships/image" Target="../media/image120.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40.emf"/><Relationship Id="rId7" Type="http://schemas.openxmlformats.org/officeDocument/2006/relationships/image" Target="../media/image144.emf"/><Relationship Id="rId12" Type="http://schemas.openxmlformats.org/officeDocument/2006/relationships/image" Target="../media/image149.emf"/><Relationship Id="rId2" Type="http://schemas.openxmlformats.org/officeDocument/2006/relationships/image" Target="../media/image139.emf"/><Relationship Id="rId1" Type="http://schemas.openxmlformats.org/officeDocument/2006/relationships/image" Target="../media/image138.emf"/><Relationship Id="rId6" Type="http://schemas.openxmlformats.org/officeDocument/2006/relationships/image" Target="../media/image143.emf"/><Relationship Id="rId11" Type="http://schemas.openxmlformats.org/officeDocument/2006/relationships/image" Target="../media/image148.emf"/><Relationship Id="rId5" Type="http://schemas.openxmlformats.org/officeDocument/2006/relationships/image" Target="../media/image142.emf"/><Relationship Id="rId10" Type="http://schemas.openxmlformats.org/officeDocument/2006/relationships/image" Target="../media/image147.emf"/><Relationship Id="rId4" Type="http://schemas.openxmlformats.org/officeDocument/2006/relationships/image" Target="../media/image141.emf"/><Relationship Id="rId9" Type="http://schemas.openxmlformats.org/officeDocument/2006/relationships/image" Target="../media/image14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57.emf"/><Relationship Id="rId13" Type="http://schemas.openxmlformats.org/officeDocument/2006/relationships/image" Target="../media/image162.emf"/><Relationship Id="rId3" Type="http://schemas.openxmlformats.org/officeDocument/2006/relationships/image" Target="../media/image152.emf"/><Relationship Id="rId7" Type="http://schemas.openxmlformats.org/officeDocument/2006/relationships/image" Target="../media/image156.emf"/><Relationship Id="rId12" Type="http://schemas.openxmlformats.org/officeDocument/2006/relationships/image" Target="../media/image161.emf"/><Relationship Id="rId2" Type="http://schemas.openxmlformats.org/officeDocument/2006/relationships/image" Target="../media/image151.emf"/><Relationship Id="rId1" Type="http://schemas.openxmlformats.org/officeDocument/2006/relationships/image" Target="../media/image150.emf"/><Relationship Id="rId6" Type="http://schemas.openxmlformats.org/officeDocument/2006/relationships/image" Target="../media/image155.emf"/><Relationship Id="rId11" Type="http://schemas.openxmlformats.org/officeDocument/2006/relationships/image" Target="../media/image160.emf"/><Relationship Id="rId5" Type="http://schemas.openxmlformats.org/officeDocument/2006/relationships/image" Target="../media/image154.emf"/><Relationship Id="rId15" Type="http://schemas.openxmlformats.org/officeDocument/2006/relationships/image" Target="../media/image164.emf"/><Relationship Id="rId10" Type="http://schemas.openxmlformats.org/officeDocument/2006/relationships/image" Target="../media/image159.emf"/><Relationship Id="rId4" Type="http://schemas.openxmlformats.org/officeDocument/2006/relationships/image" Target="../media/image153.emf"/><Relationship Id="rId9" Type="http://schemas.openxmlformats.org/officeDocument/2006/relationships/image" Target="../media/image158.emf"/><Relationship Id="rId14" Type="http://schemas.openxmlformats.org/officeDocument/2006/relationships/image" Target="../media/image163.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image" Target="../media/image177.emf"/><Relationship Id="rId3" Type="http://schemas.openxmlformats.org/officeDocument/2006/relationships/image" Target="../media/image167.emf"/><Relationship Id="rId7" Type="http://schemas.openxmlformats.org/officeDocument/2006/relationships/image" Target="../media/image171.emf"/><Relationship Id="rId12" Type="http://schemas.openxmlformats.org/officeDocument/2006/relationships/image" Target="../media/image176.emf"/><Relationship Id="rId2" Type="http://schemas.openxmlformats.org/officeDocument/2006/relationships/image" Target="../media/image166.emf"/><Relationship Id="rId16" Type="http://schemas.openxmlformats.org/officeDocument/2006/relationships/image" Target="../media/image180.emf"/><Relationship Id="rId1" Type="http://schemas.openxmlformats.org/officeDocument/2006/relationships/image" Target="../media/image165.emf"/><Relationship Id="rId6" Type="http://schemas.openxmlformats.org/officeDocument/2006/relationships/image" Target="../media/image170.emf"/><Relationship Id="rId11" Type="http://schemas.openxmlformats.org/officeDocument/2006/relationships/image" Target="../media/image175.emf"/><Relationship Id="rId5" Type="http://schemas.openxmlformats.org/officeDocument/2006/relationships/image" Target="../media/image169.emf"/><Relationship Id="rId15" Type="http://schemas.openxmlformats.org/officeDocument/2006/relationships/image" Target="../media/image179.emf"/><Relationship Id="rId10" Type="http://schemas.openxmlformats.org/officeDocument/2006/relationships/image" Target="../media/image174.emf"/><Relationship Id="rId4" Type="http://schemas.openxmlformats.org/officeDocument/2006/relationships/image" Target="../media/image168.emf"/><Relationship Id="rId9" Type="http://schemas.openxmlformats.org/officeDocument/2006/relationships/image" Target="../media/image173.emf"/><Relationship Id="rId14" Type="http://schemas.openxmlformats.org/officeDocument/2006/relationships/image" Target="../media/image17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image" Target="../media/image181.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image" Target="../media/image194.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0.emf"/><Relationship Id="rId7" Type="http://schemas.openxmlformats.org/officeDocument/2006/relationships/image" Target="../media/image204.emf"/><Relationship Id="rId2" Type="http://schemas.openxmlformats.org/officeDocument/2006/relationships/image" Target="../media/image199.emf"/><Relationship Id="rId1" Type="http://schemas.openxmlformats.org/officeDocument/2006/relationships/image" Target="../media/image198.emf"/><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5" Type="http://schemas.openxmlformats.org/officeDocument/2006/relationships/image" Target="../media/image212.emf"/><Relationship Id="rId4" Type="http://schemas.openxmlformats.org/officeDocument/2006/relationships/image" Target="../media/image211.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image" Target="../media/image217.emf"/><Relationship Id="rId7" Type="http://schemas.openxmlformats.org/officeDocument/2006/relationships/image" Target="../media/image221.emf"/><Relationship Id="rId2" Type="http://schemas.openxmlformats.org/officeDocument/2006/relationships/image" Target="../media/image216.emf"/><Relationship Id="rId1" Type="http://schemas.openxmlformats.org/officeDocument/2006/relationships/image" Target="../media/image215.emf"/><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image" Target="../media/image232.emf"/><Relationship Id="rId1" Type="http://schemas.openxmlformats.org/officeDocument/2006/relationships/image" Target="../media/image231.wmf"/><Relationship Id="rId6" Type="http://schemas.openxmlformats.org/officeDocument/2006/relationships/image" Target="../media/image236.emf"/><Relationship Id="rId5" Type="http://schemas.openxmlformats.org/officeDocument/2006/relationships/image" Target="../media/image235.emf"/><Relationship Id="rId4" Type="http://schemas.openxmlformats.org/officeDocument/2006/relationships/image" Target="../media/image23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 Id="rId5" Type="http://schemas.openxmlformats.org/officeDocument/2006/relationships/image" Target="../media/image248.emf"/><Relationship Id="rId4" Type="http://schemas.openxmlformats.org/officeDocument/2006/relationships/image" Target="../media/image247.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58.emf"/><Relationship Id="rId7" Type="http://schemas.openxmlformats.org/officeDocument/2006/relationships/image" Target="../media/image262.emf"/><Relationship Id="rId2" Type="http://schemas.openxmlformats.org/officeDocument/2006/relationships/image" Target="../media/image257.emf"/><Relationship Id="rId1" Type="http://schemas.openxmlformats.org/officeDocument/2006/relationships/image" Target="../media/image256.emf"/><Relationship Id="rId6" Type="http://schemas.openxmlformats.org/officeDocument/2006/relationships/image" Target="../media/image261.emf"/><Relationship Id="rId5" Type="http://schemas.openxmlformats.org/officeDocument/2006/relationships/image" Target="../media/image260.emf"/><Relationship Id="rId4" Type="http://schemas.openxmlformats.org/officeDocument/2006/relationships/image" Target="../media/image259.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image" Target="../media/image263.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72.emf"/><Relationship Id="rId3" Type="http://schemas.openxmlformats.org/officeDocument/2006/relationships/image" Target="../media/image267.emf"/><Relationship Id="rId7" Type="http://schemas.openxmlformats.org/officeDocument/2006/relationships/image" Target="../media/image271.emf"/><Relationship Id="rId2" Type="http://schemas.openxmlformats.org/officeDocument/2006/relationships/image" Target="../media/image266.emf"/><Relationship Id="rId1" Type="http://schemas.openxmlformats.org/officeDocument/2006/relationships/image" Target="../media/image265.emf"/><Relationship Id="rId6" Type="http://schemas.openxmlformats.org/officeDocument/2006/relationships/image" Target="../media/image270.emf"/><Relationship Id="rId5" Type="http://schemas.openxmlformats.org/officeDocument/2006/relationships/image" Target="../media/image269.emf"/><Relationship Id="rId10" Type="http://schemas.openxmlformats.org/officeDocument/2006/relationships/image" Target="../media/image274.emf"/><Relationship Id="rId4" Type="http://schemas.openxmlformats.org/officeDocument/2006/relationships/image" Target="../media/image268.emf"/><Relationship Id="rId9" Type="http://schemas.openxmlformats.org/officeDocument/2006/relationships/image" Target="../media/image273.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85.emf"/><Relationship Id="rId3" Type="http://schemas.openxmlformats.org/officeDocument/2006/relationships/image" Target="../media/image280.emf"/><Relationship Id="rId7" Type="http://schemas.openxmlformats.org/officeDocument/2006/relationships/image" Target="../media/image284.emf"/><Relationship Id="rId2" Type="http://schemas.openxmlformats.org/officeDocument/2006/relationships/image" Target="../media/image279.emf"/><Relationship Id="rId1" Type="http://schemas.openxmlformats.org/officeDocument/2006/relationships/image" Target="../media/image278.emf"/><Relationship Id="rId6" Type="http://schemas.openxmlformats.org/officeDocument/2006/relationships/image" Target="../media/image283.emf"/><Relationship Id="rId5" Type="http://schemas.openxmlformats.org/officeDocument/2006/relationships/image" Target="../media/image282.emf"/><Relationship Id="rId4" Type="http://schemas.openxmlformats.org/officeDocument/2006/relationships/image" Target="../media/image281.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93.emf"/><Relationship Id="rId3" Type="http://schemas.openxmlformats.org/officeDocument/2006/relationships/image" Target="../media/image288.emf"/><Relationship Id="rId7" Type="http://schemas.openxmlformats.org/officeDocument/2006/relationships/image" Target="../media/image292.emf"/><Relationship Id="rId2" Type="http://schemas.openxmlformats.org/officeDocument/2006/relationships/image" Target="../media/image287.emf"/><Relationship Id="rId1" Type="http://schemas.openxmlformats.org/officeDocument/2006/relationships/image" Target="../media/image286.emf"/><Relationship Id="rId6" Type="http://schemas.openxmlformats.org/officeDocument/2006/relationships/image" Target="../media/image291.emf"/><Relationship Id="rId5" Type="http://schemas.openxmlformats.org/officeDocument/2006/relationships/image" Target="../media/image290.emf"/><Relationship Id="rId10" Type="http://schemas.openxmlformats.org/officeDocument/2006/relationships/image" Target="../media/image295.emf"/><Relationship Id="rId4" Type="http://schemas.openxmlformats.org/officeDocument/2006/relationships/image" Target="../media/image289.emf"/><Relationship Id="rId9" Type="http://schemas.openxmlformats.org/officeDocument/2006/relationships/image" Target="../media/image29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image" Target="../media/image296.emf"/><Relationship Id="rId4" Type="http://schemas.openxmlformats.org/officeDocument/2006/relationships/image" Target="../media/image299.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image" Target="../media/image12.emf"/><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a:lvl1pPr>
          </a:lstStyle>
          <a:p>
            <a:pPr>
              <a:defRPr/>
            </a:pPr>
            <a:fld id="{FAA4B841-BED1-4717-9AA5-5846757F6C1C}" type="datetimeFigureOut">
              <a:rPr lang="zh-CN" altLang="en-US"/>
              <a:pPr>
                <a:defRPr/>
              </a:pPr>
              <a:t>2022/4/21</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a:defRPr sz="1300"/>
            </a:lvl1pPr>
          </a:lstStyle>
          <a:p>
            <a:pPr>
              <a:defRPr/>
            </a:pPr>
            <a:fld id="{6FD207EA-A166-4ECE-85DB-5BEC31F3C720}" type="slidenum">
              <a:rPr lang="zh-CN" altLang="en-US"/>
              <a:pPr>
                <a:defRPr/>
              </a:pPr>
              <a:t>‹#›</a:t>
            </a:fld>
            <a:endParaRPr lang="zh-CN" altLang="en-US"/>
          </a:p>
        </p:txBody>
      </p:sp>
    </p:spTree>
    <p:extLst>
      <p:ext uri="{BB962C8B-B14F-4D97-AF65-F5344CB8AC3E}">
        <p14:creationId xmlns:p14="http://schemas.microsoft.com/office/powerpoint/2010/main" val="105936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atin typeface="Arial" charset="0"/>
              </a:defRPr>
            </a:lvl1pPr>
          </a:lstStyle>
          <a:p>
            <a:pPr>
              <a:defRPr/>
            </a:pPr>
            <a:fld id="{DEB19C90-3F57-4F95-ADF8-296AA4D83EED}" type="datetimeFigureOut">
              <a:rPr lang="zh-CN" altLang="en-US"/>
              <a:pPr>
                <a:defRPr/>
              </a:pPr>
              <a:t>2022/4/21</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9048" tIns="49524" rIns="99048" bIns="49524"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a:defRPr sz="1300">
                <a:latin typeface="Arial" charset="0"/>
              </a:defRPr>
            </a:lvl1pPr>
          </a:lstStyle>
          <a:p>
            <a:pPr>
              <a:defRPr/>
            </a:pPr>
            <a:fld id="{31B7A5C0-9DFE-4997-95A7-EF916138AA23}" type="slidenum">
              <a:rPr lang="zh-CN" altLang="en-US"/>
              <a:pPr>
                <a:defRPr/>
              </a:pPr>
              <a:t>‹#›</a:t>
            </a:fld>
            <a:endParaRPr lang="zh-CN" altLang="en-US"/>
          </a:p>
        </p:txBody>
      </p:sp>
    </p:spTree>
    <p:extLst>
      <p:ext uri="{BB962C8B-B14F-4D97-AF65-F5344CB8AC3E}">
        <p14:creationId xmlns:p14="http://schemas.microsoft.com/office/powerpoint/2010/main" val="31570137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7A5C0-9DFE-4997-95A7-EF916138AA23}" type="slidenum">
              <a:rPr lang="zh-CN" altLang="en-US" smtClean="0"/>
              <a:pPr>
                <a:defRPr/>
              </a:pPr>
              <a:t>29</a:t>
            </a:fld>
            <a:endParaRPr lang="zh-CN" altLang="en-US"/>
          </a:p>
        </p:txBody>
      </p:sp>
    </p:spTree>
    <p:extLst>
      <p:ext uri="{BB962C8B-B14F-4D97-AF65-F5344CB8AC3E}">
        <p14:creationId xmlns:p14="http://schemas.microsoft.com/office/powerpoint/2010/main" val="93440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A90720A-BABE-49EA-8A20-6422BFF64F50}" type="slidenum">
              <a:rPr lang="zh-CN" altLang="en-US" smtClean="0"/>
              <a:pPr eaLnBrk="1" hangingPunct="1"/>
              <a:t>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56791"/>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606952"/>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10"/>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eaLnBrk="0" hangingPunct="0">
              <a:spcBef>
                <a:spcPct val="20000"/>
              </a:spcBef>
            </a:pPr>
            <a:endParaRPr lang="zh-CN" altLang="en-US" sz="800">
              <a:latin typeface="Times New Roman" pitchFamily="18" charset="0"/>
            </a:endParaRPr>
          </a:p>
        </p:txBody>
      </p:sp>
      <p:grpSp>
        <p:nvGrpSpPr>
          <p:cNvPr id="1030" name="Group 25"/>
          <p:cNvGrpSpPr>
            <a:grpSpLocks/>
          </p:cNvGrpSpPr>
          <p:nvPr userDrawn="1"/>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3.emf"/><Relationship Id="rId5" Type="http://schemas.openxmlformats.org/officeDocument/2006/relationships/oleObject" Target="../embeddings/oleObject50.bin"/><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5.emf"/><Relationship Id="rId11" Type="http://schemas.openxmlformats.org/officeDocument/2006/relationships/image" Target="../media/image59.emf"/><Relationship Id="rId5" Type="http://schemas.openxmlformats.org/officeDocument/2006/relationships/oleObject" Target="../embeddings/oleObject52.bin"/><Relationship Id="rId10" Type="http://schemas.openxmlformats.org/officeDocument/2006/relationships/image" Target="../media/image58.emf"/><Relationship Id="rId4" Type="http://schemas.openxmlformats.org/officeDocument/2006/relationships/image" Target="../media/image54.emf"/><Relationship Id="rId9" Type="http://schemas.openxmlformats.org/officeDocument/2006/relationships/image" Target="../media/image57.emf"/></Relationships>
</file>

<file path=ppt/slides/_rels/slide13.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oleObject" Target="../embeddings/oleObject59.bin"/><Relationship Id="rId18" Type="http://schemas.openxmlformats.org/officeDocument/2006/relationships/image" Target="../media/image67.e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64.emf"/><Relationship Id="rId17" Type="http://schemas.openxmlformats.org/officeDocument/2006/relationships/oleObject" Target="../embeddings/oleObject61.bin"/><Relationship Id="rId2" Type="http://schemas.openxmlformats.org/officeDocument/2006/relationships/slideLayout" Target="../slideLayouts/slideLayout2.xml"/><Relationship Id="rId16" Type="http://schemas.openxmlformats.org/officeDocument/2006/relationships/image" Target="../media/image66.emf"/><Relationship Id="rId20" Type="http://schemas.openxmlformats.org/officeDocument/2006/relationships/image" Target="../media/image68.emf"/><Relationship Id="rId1" Type="http://schemas.openxmlformats.org/officeDocument/2006/relationships/vmlDrawing" Target="../drawings/vmlDrawing12.vml"/><Relationship Id="rId6" Type="http://schemas.openxmlformats.org/officeDocument/2006/relationships/image" Target="../media/image61.emf"/><Relationship Id="rId11" Type="http://schemas.openxmlformats.org/officeDocument/2006/relationships/oleObject" Target="../embeddings/oleObject58.bin"/><Relationship Id="rId24" Type="http://schemas.openxmlformats.org/officeDocument/2006/relationships/image" Target="../media/image70.e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10" Type="http://schemas.openxmlformats.org/officeDocument/2006/relationships/image" Target="../media/image63.emf"/><Relationship Id="rId19" Type="http://schemas.openxmlformats.org/officeDocument/2006/relationships/oleObject" Target="../embeddings/oleObject62.bin"/><Relationship Id="rId4" Type="http://schemas.openxmlformats.org/officeDocument/2006/relationships/image" Target="../media/image60.emf"/><Relationship Id="rId9" Type="http://schemas.openxmlformats.org/officeDocument/2006/relationships/oleObject" Target="../embeddings/oleObject57.bin"/><Relationship Id="rId14" Type="http://schemas.openxmlformats.org/officeDocument/2006/relationships/image" Target="../media/image65.emf"/><Relationship Id="rId22" Type="http://schemas.openxmlformats.org/officeDocument/2006/relationships/image" Target="../media/image69.emf"/></Relationships>
</file>

<file path=ppt/slides/_rels/slide14.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70.bin"/><Relationship Id="rId18" Type="http://schemas.openxmlformats.org/officeDocument/2006/relationships/image" Target="../media/image78.emf"/><Relationship Id="rId26" Type="http://schemas.openxmlformats.org/officeDocument/2006/relationships/image" Target="../media/image82.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75.e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77.emf"/><Relationship Id="rId20" Type="http://schemas.openxmlformats.org/officeDocument/2006/relationships/image" Target="../media/image79.wmf"/><Relationship Id="rId29" Type="http://schemas.openxmlformats.org/officeDocument/2006/relationships/oleObject" Target="../embeddings/oleObject78.bin"/><Relationship Id="rId1" Type="http://schemas.openxmlformats.org/officeDocument/2006/relationships/vmlDrawing" Target="../drawings/vmlDrawing13.vml"/><Relationship Id="rId6" Type="http://schemas.openxmlformats.org/officeDocument/2006/relationships/image" Target="../media/image72.emf"/><Relationship Id="rId11" Type="http://schemas.openxmlformats.org/officeDocument/2006/relationships/oleObject" Target="../embeddings/oleObject69.bin"/><Relationship Id="rId24" Type="http://schemas.openxmlformats.org/officeDocument/2006/relationships/image" Target="../media/image81.wmf"/><Relationship Id="rId32" Type="http://schemas.openxmlformats.org/officeDocument/2006/relationships/image" Target="../media/image85.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28" Type="http://schemas.openxmlformats.org/officeDocument/2006/relationships/image" Target="../media/image83.wmf"/><Relationship Id="rId10" Type="http://schemas.openxmlformats.org/officeDocument/2006/relationships/image" Target="../media/image74.emf"/><Relationship Id="rId19" Type="http://schemas.openxmlformats.org/officeDocument/2006/relationships/oleObject" Target="../embeddings/oleObject73.bin"/><Relationship Id="rId31" Type="http://schemas.openxmlformats.org/officeDocument/2006/relationships/oleObject" Target="../embeddings/oleObject79.bin"/><Relationship Id="rId4" Type="http://schemas.openxmlformats.org/officeDocument/2006/relationships/image" Target="../media/image71.emf"/><Relationship Id="rId9" Type="http://schemas.openxmlformats.org/officeDocument/2006/relationships/oleObject" Target="../embeddings/oleObject68.bin"/><Relationship Id="rId14" Type="http://schemas.openxmlformats.org/officeDocument/2006/relationships/image" Target="../media/image76.emf"/><Relationship Id="rId22" Type="http://schemas.openxmlformats.org/officeDocument/2006/relationships/image" Target="../media/image80.wmf"/><Relationship Id="rId27" Type="http://schemas.openxmlformats.org/officeDocument/2006/relationships/oleObject" Target="../embeddings/oleObject77.bin"/><Relationship Id="rId30" Type="http://schemas.openxmlformats.org/officeDocument/2006/relationships/image" Target="../media/image84.wmf"/></Relationships>
</file>

<file path=ppt/slides/_rels/slide15.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oleObject" Target="../embeddings/oleObject85.bin"/><Relationship Id="rId18" Type="http://schemas.openxmlformats.org/officeDocument/2006/relationships/image" Target="../media/image93.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90.emf"/><Relationship Id="rId17"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image" Target="../media/image92.emf"/><Relationship Id="rId20" Type="http://schemas.openxmlformats.org/officeDocument/2006/relationships/image" Target="../media/image94.emf"/><Relationship Id="rId1" Type="http://schemas.openxmlformats.org/officeDocument/2006/relationships/vmlDrawing" Target="../drawings/vmlDrawing14.vml"/><Relationship Id="rId6" Type="http://schemas.openxmlformats.org/officeDocument/2006/relationships/image" Target="../media/image87.e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89.emf"/><Relationship Id="rId19" Type="http://schemas.openxmlformats.org/officeDocument/2006/relationships/oleObject" Target="../embeddings/oleObject88.bin"/><Relationship Id="rId4" Type="http://schemas.openxmlformats.org/officeDocument/2006/relationships/image" Target="../media/image86.emf"/><Relationship Id="rId9" Type="http://schemas.openxmlformats.org/officeDocument/2006/relationships/oleObject" Target="../embeddings/oleObject83.bin"/><Relationship Id="rId14" Type="http://schemas.openxmlformats.org/officeDocument/2006/relationships/image" Target="../media/image91.emf"/></Relationships>
</file>

<file path=ppt/slides/_rels/slide16.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94.bin"/><Relationship Id="rId18" Type="http://schemas.openxmlformats.org/officeDocument/2006/relationships/image" Target="../media/image102.emf"/><Relationship Id="rId26" Type="http://schemas.openxmlformats.org/officeDocument/2006/relationships/image" Target="../media/image106.e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99.e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101.emf"/><Relationship Id="rId20" Type="http://schemas.openxmlformats.org/officeDocument/2006/relationships/image" Target="../media/image103.emf"/><Relationship Id="rId29" Type="http://schemas.openxmlformats.org/officeDocument/2006/relationships/oleObject" Target="../embeddings/oleObject102.bin"/><Relationship Id="rId1" Type="http://schemas.openxmlformats.org/officeDocument/2006/relationships/vmlDrawing" Target="../drawings/vmlDrawing15.vml"/><Relationship Id="rId6" Type="http://schemas.openxmlformats.org/officeDocument/2006/relationships/image" Target="../media/image96.emf"/><Relationship Id="rId11" Type="http://schemas.openxmlformats.org/officeDocument/2006/relationships/oleObject" Target="../embeddings/oleObject93.bin"/><Relationship Id="rId24" Type="http://schemas.openxmlformats.org/officeDocument/2006/relationships/image" Target="../media/image105.emf"/><Relationship Id="rId32" Type="http://schemas.openxmlformats.org/officeDocument/2006/relationships/image" Target="../media/image109.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107.emf"/><Relationship Id="rId10" Type="http://schemas.openxmlformats.org/officeDocument/2006/relationships/image" Target="../media/image98.emf"/><Relationship Id="rId19" Type="http://schemas.openxmlformats.org/officeDocument/2006/relationships/oleObject" Target="../embeddings/oleObject97.bin"/><Relationship Id="rId31" Type="http://schemas.openxmlformats.org/officeDocument/2006/relationships/oleObject" Target="../embeddings/oleObject103.bin"/><Relationship Id="rId4" Type="http://schemas.openxmlformats.org/officeDocument/2006/relationships/image" Target="../media/image95.emf"/><Relationship Id="rId9" Type="http://schemas.openxmlformats.org/officeDocument/2006/relationships/oleObject" Target="../embeddings/oleObject92.bin"/><Relationship Id="rId14" Type="http://schemas.openxmlformats.org/officeDocument/2006/relationships/image" Target="../media/image100.emf"/><Relationship Id="rId22" Type="http://schemas.openxmlformats.org/officeDocument/2006/relationships/image" Target="../media/image104.emf"/><Relationship Id="rId27" Type="http://schemas.openxmlformats.org/officeDocument/2006/relationships/oleObject" Target="../embeddings/oleObject101.bin"/><Relationship Id="rId30" Type="http://schemas.openxmlformats.org/officeDocument/2006/relationships/image" Target="../media/image10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11.emf"/><Relationship Id="rId5" Type="http://schemas.openxmlformats.org/officeDocument/2006/relationships/oleObject" Target="../embeddings/oleObject105.bin"/><Relationship Id="rId4" Type="http://schemas.openxmlformats.org/officeDocument/2006/relationships/image" Target="../media/image110.emf"/></Relationships>
</file>

<file path=ppt/slides/_rels/slide1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oleObject" Target="../embeddings/oleObject111.bin"/><Relationship Id="rId18" Type="http://schemas.openxmlformats.org/officeDocument/2006/relationships/image" Target="../media/image119.e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6.emf"/><Relationship Id="rId17" Type="http://schemas.openxmlformats.org/officeDocument/2006/relationships/oleObject" Target="../embeddings/oleObject113.bin"/><Relationship Id="rId2" Type="http://schemas.openxmlformats.org/officeDocument/2006/relationships/slideLayout" Target="../slideLayouts/slideLayout2.xml"/><Relationship Id="rId16" Type="http://schemas.openxmlformats.org/officeDocument/2006/relationships/image" Target="../media/image118.emf"/><Relationship Id="rId20" Type="http://schemas.openxmlformats.org/officeDocument/2006/relationships/image" Target="../media/image120.emf"/><Relationship Id="rId1" Type="http://schemas.openxmlformats.org/officeDocument/2006/relationships/vmlDrawing" Target="../drawings/vmlDrawing17.vml"/><Relationship Id="rId6" Type="http://schemas.openxmlformats.org/officeDocument/2006/relationships/image" Target="../media/image113.e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5.emf"/><Relationship Id="rId19" Type="http://schemas.openxmlformats.org/officeDocument/2006/relationships/oleObject" Target="../embeddings/oleObject114.bin"/><Relationship Id="rId4" Type="http://schemas.openxmlformats.org/officeDocument/2006/relationships/image" Target="../media/image112.emf"/><Relationship Id="rId9" Type="http://schemas.openxmlformats.org/officeDocument/2006/relationships/oleObject" Target="../embeddings/oleObject109.bin"/><Relationship Id="rId14" Type="http://schemas.openxmlformats.org/officeDocument/2006/relationships/image" Target="../media/image117.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25.emf"/><Relationship Id="rId18" Type="http://schemas.openxmlformats.org/officeDocument/2006/relationships/oleObject" Target="../embeddings/oleObject122.bin"/><Relationship Id="rId3" Type="http://schemas.openxmlformats.org/officeDocument/2006/relationships/image" Target="../media/image129.emf"/><Relationship Id="rId7" Type="http://schemas.openxmlformats.org/officeDocument/2006/relationships/image" Target="../media/image122.emf"/><Relationship Id="rId12" Type="http://schemas.openxmlformats.org/officeDocument/2006/relationships/oleObject" Target="../embeddings/oleObject119.bin"/><Relationship Id="rId17" Type="http://schemas.openxmlformats.org/officeDocument/2006/relationships/image" Target="../media/image127.emf"/><Relationship Id="rId2" Type="http://schemas.openxmlformats.org/officeDocument/2006/relationships/slideLayout" Target="../slideLayouts/slideLayout2.xml"/><Relationship Id="rId16" Type="http://schemas.openxmlformats.org/officeDocument/2006/relationships/oleObject" Target="../embeddings/oleObject121.bin"/><Relationship Id="rId1" Type="http://schemas.openxmlformats.org/officeDocument/2006/relationships/vmlDrawing" Target="../drawings/vmlDrawing18.vml"/><Relationship Id="rId6" Type="http://schemas.openxmlformats.org/officeDocument/2006/relationships/oleObject" Target="../embeddings/oleObject116.bin"/><Relationship Id="rId11" Type="http://schemas.openxmlformats.org/officeDocument/2006/relationships/image" Target="../media/image124.emf"/><Relationship Id="rId5" Type="http://schemas.openxmlformats.org/officeDocument/2006/relationships/image" Target="../media/image121.emf"/><Relationship Id="rId15" Type="http://schemas.openxmlformats.org/officeDocument/2006/relationships/image" Target="../media/image126.emf"/><Relationship Id="rId10" Type="http://schemas.openxmlformats.org/officeDocument/2006/relationships/oleObject" Target="../embeddings/oleObject118.bin"/><Relationship Id="rId19" Type="http://schemas.openxmlformats.org/officeDocument/2006/relationships/image" Target="../media/image128.emf"/><Relationship Id="rId4" Type="http://schemas.openxmlformats.org/officeDocument/2006/relationships/oleObject" Target="../embeddings/oleObject115.bin"/><Relationship Id="rId9" Type="http://schemas.openxmlformats.org/officeDocument/2006/relationships/image" Target="../media/image123.emf"/><Relationship Id="rId14" Type="http://schemas.openxmlformats.org/officeDocument/2006/relationships/oleObject" Target="../embeddings/oleObject120.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oleObject" Target="../embeddings/oleObject128.bin"/><Relationship Id="rId18" Type="http://schemas.openxmlformats.org/officeDocument/2006/relationships/image" Target="../media/image145.emf"/><Relationship Id="rId26" Type="http://schemas.openxmlformats.org/officeDocument/2006/relationships/image" Target="../media/image149.emf"/><Relationship Id="rId3" Type="http://schemas.openxmlformats.org/officeDocument/2006/relationships/oleObject" Target="../embeddings/oleObject123.bin"/><Relationship Id="rId21" Type="http://schemas.openxmlformats.org/officeDocument/2006/relationships/oleObject" Target="../embeddings/oleObject132.bin"/><Relationship Id="rId7" Type="http://schemas.openxmlformats.org/officeDocument/2006/relationships/oleObject" Target="../embeddings/oleObject125.bin"/><Relationship Id="rId12" Type="http://schemas.openxmlformats.org/officeDocument/2006/relationships/image" Target="../media/image142.emf"/><Relationship Id="rId17" Type="http://schemas.openxmlformats.org/officeDocument/2006/relationships/oleObject" Target="../embeddings/oleObject130.bin"/><Relationship Id="rId25" Type="http://schemas.openxmlformats.org/officeDocument/2006/relationships/oleObject" Target="../embeddings/oleObject134.bin"/><Relationship Id="rId2" Type="http://schemas.openxmlformats.org/officeDocument/2006/relationships/slideLayout" Target="../slideLayouts/slideLayout2.xml"/><Relationship Id="rId16" Type="http://schemas.openxmlformats.org/officeDocument/2006/relationships/image" Target="../media/image144.emf"/><Relationship Id="rId20" Type="http://schemas.openxmlformats.org/officeDocument/2006/relationships/image" Target="../media/image146.emf"/><Relationship Id="rId1" Type="http://schemas.openxmlformats.org/officeDocument/2006/relationships/vmlDrawing" Target="../drawings/vmlDrawing19.vml"/><Relationship Id="rId6" Type="http://schemas.openxmlformats.org/officeDocument/2006/relationships/image" Target="../media/image139.emf"/><Relationship Id="rId11" Type="http://schemas.openxmlformats.org/officeDocument/2006/relationships/oleObject" Target="../embeddings/oleObject127.bin"/><Relationship Id="rId24" Type="http://schemas.openxmlformats.org/officeDocument/2006/relationships/image" Target="../media/image148.emf"/><Relationship Id="rId5" Type="http://schemas.openxmlformats.org/officeDocument/2006/relationships/oleObject" Target="../embeddings/oleObject124.bin"/><Relationship Id="rId15" Type="http://schemas.openxmlformats.org/officeDocument/2006/relationships/oleObject" Target="../embeddings/oleObject129.bin"/><Relationship Id="rId23" Type="http://schemas.openxmlformats.org/officeDocument/2006/relationships/oleObject" Target="../embeddings/oleObject133.bin"/><Relationship Id="rId10" Type="http://schemas.openxmlformats.org/officeDocument/2006/relationships/image" Target="../media/image141.emf"/><Relationship Id="rId19" Type="http://schemas.openxmlformats.org/officeDocument/2006/relationships/oleObject" Target="../embeddings/oleObject131.bin"/><Relationship Id="rId4" Type="http://schemas.openxmlformats.org/officeDocument/2006/relationships/image" Target="../media/image138.emf"/><Relationship Id="rId9" Type="http://schemas.openxmlformats.org/officeDocument/2006/relationships/oleObject" Target="../embeddings/oleObject126.bin"/><Relationship Id="rId14" Type="http://schemas.openxmlformats.org/officeDocument/2006/relationships/image" Target="../media/image143.emf"/><Relationship Id="rId22" Type="http://schemas.openxmlformats.org/officeDocument/2006/relationships/image" Target="../media/image147.emf"/></Relationships>
</file>

<file path=ppt/slides/_rels/slide25.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oleObject" Target="../embeddings/oleObject140.bin"/><Relationship Id="rId18" Type="http://schemas.openxmlformats.org/officeDocument/2006/relationships/image" Target="../media/image157.emf"/><Relationship Id="rId26" Type="http://schemas.openxmlformats.org/officeDocument/2006/relationships/image" Target="../media/image161.emf"/><Relationship Id="rId3" Type="http://schemas.openxmlformats.org/officeDocument/2006/relationships/oleObject" Target="../embeddings/oleObject135.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154.emf"/><Relationship Id="rId17" Type="http://schemas.openxmlformats.org/officeDocument/2006/relationships/oleObject" Target="../embeddings/oleObject142.bin"/><Relationship Id="rId25" Type="http://schemas.openxmlformats.org/officeDocument/2006/relationships/oleObject" Target="../embeddings/oleObject146.bin"/><Relationship Id="rId2" Type="http://schemas.openxmlformats.org/officeDocument/2006/relationships/slideLayout" Target="../slideLayouts/slideLayout2.xml"/><Relationship Id="rId16" Type="http://schemas.openxmlformats.org/officeDocument/2006/relationships/image" Target="../media/image156.emf"/><Relationship Id="rId20" Type="http://schemas.openxmlformats.org/officeDocument/2006/relationships/image" Target="../media/image158.emf"/><Relationship Id="rId29" Type="http://schemas.openxmlformats.org/officeDocument/2006/relationships/oleObject" Target="../embeddings/oleObject148.bin"/><Relationship Id="rId1" Type="http://schemas.openxmlformats.org/officeDocument/2006/relationships/vmlDrawing" Target="../drawings/vmlDrawing20.vml"/><Relationship Id="rId6" Type="http://schemas.openxmlformats.org/officeDocument/2006/relationships/image" Target="../media/image151.emf"/><Relationship Id="rId11" Type="http://schemas.openxmlformats.org/officeDocument/2006/relationships/oleObject" Target="../embeddings/oleObject139.bin"/><Relationship Id="rId24" Type="http://schemas.openxmlformats.org/officeDocument/2006/relationships/image" Target="../media/image160.emf"/><Relationship Id="rId32" Type="http://schemas.openxmlformats.org/officeDocument/2006/relationships/image" Target="../media/image164.emf"/><Relationship Id="rId5" Type="http://schemas.openxmlformats.org/officeDocument/2006/relationships/oleObject" Target="../embeddings/oleObject136.bin"/><Relationship Id="rId15" Type="http://schemas.openxmlformats.org/officeDocument/2006/relationships/oleObject" Target="../embeddings/oleObject141.bin"/><Relationship Id="rId23" Type="http://schemas.openxmlformats.org/officeDocument/2006/relationships/oleObject" Target="../embeddings/oleObject145.bin"/><Relationship Id="rId28" Type="http://schemas.openxmlformats.org/officeDocument/2006/relationships/image" Target="../media/image162.emf"/><Relationship Id="rId10" Type="http://schemas.openxmlformats.org/officeDocument/2006/relationships/image" Target="../media/image153.emf"/><Relationship Id="rId19" Type="http://schemas.openxmlformats.org/officeDocument/2006/relationships/oleObject" Target="../embeddings/oleObject143.bin"/><Relationship Id="rId31" Type="http://schemas.openxmlformats.org/officeDocument/2006/relationships/oleObject" Target="../embeddings/oleObject149.bin"/><Relationship Id="rId4" Type="http://schemas.openxmlformats.org/officeDocument/2006/relationships/image" Target="../media/image150.emf"/><Relationship Id="rId9" Type="http://schemas.openxmlformats.org/officeDocument/2006/relationships/oleObject" Target="../embeddings/oleObject138.bin"/><Relationship Id="rId14" Type="http://schemas.openxmlformats.org/officeDocument/2006/relationships/image" Target="../media/image155.emf"/><Relationship Id="rId22" Type="http://schemas.openxmlformats.org/officeDocument/2006/relationships/image" Target="../media/image159.emf"/><Relationship Id="rId27" Type="http://schemas.openxmlformats.org/officeDocument/2006/relationships/oleObject" Target="../embeddings/oleObject147.bin"/><Relationship Id="rId30" Type="http://schemas.openxmlformats.org/officeDocument/2006/relationships/image" Target="../media/image163.emf"/></Relationships>
</file>

<file path=ppt/slides/_rels/slide26.xml.rels><?xml version="1.0" encoding="UTF-8" standalone="yes"?>
<Relationships xmlns="http://schemas.openxmlformats.org/package/2006/relationships"><Relationship Id="rId13" Type="http://schemas.openxmlformats.org/officeDocument/2006/relationships/oleObject" Target="../embeddings/oleObject155.bin"/><Relationship Id="rId18" Type="http://schemas.openxmlformats.org/officeDocument/2006/relationships/image" Target="../media/image172.emf"/><Relationship Id="rId26" Type="http://schemas.openxmlformats.org/officeDocument/2006/relationships/image" Target="../media/image176.emf"/><Relationship Id="rId3" Type="http://schemas.openxmlformats.org/officeDocument/2006/relationships/oleObject" Target="../embeddings/oleObject150.bin"/><Relationship Id="rId21" Type="http://schemas.openxmlformats.org/officeDocument/2006/relationships/oleObject" Target="../embeddings/oleObject159.bin"/><Relationship Id="rId34" Type="http://schemas.openxmlformats.org/officeDocument/2006/relationships/image" Target="../media/image180.emf"/><Relationship Id="rId7" Type="http://schemas.openxmlformats.org/officeDocument/2006/relationships/oleObject" Target="../embeddings/oleObject152.bin"/><Relationship Id="rId12" Type="http://schemas.openxmlformats.org/officeDocument/2006/relationships/image" Target="../media/image169.emf"/><Relationship Id="rId17" Type="http://schemas.openxmlformats.org/officeDocument/2006/relationships/oleObject" Target="../embeddings/oleObject157.bin"/><Relationship Id="rId25" Type="http://schemas.openxmlformats.org/officeDocument/2006/relationships/oleObject" Target="../embeddings/oleObject161.bin"/><Relationship Id="rId33" Type="http://schemas.openxmlformats.org/officeDocument/2006/relationships/oleObject" Target="../embeddings/oleObject165.bin"/><Relationship Id="rId2" Type="http://schemas.openxmlformats.org/officeDocument/2006/relationships/slideLayout" Target="../slideLayouts/slideLayout2.xml"/><Relationship Id="rId16" Type="http://schemas.openxmlformats.org/officeDocument/2006/relationships/image" Target="../media/image171.emf"/><Relationship Id="rId20" Type="http://schemas.openxmlformats.org/officeDocument/2006/relationships/image" Target="../media/image173.emf"/><Relationship Id="rId29" Type="http://schemas.openxmlformats.org/officeDocument/2006/relationships/oleObject" Target="../embeddings/oleObject163.bin"/><Relationship Id="rId1" Type="http://schemas.openxmlformats.org/officeDocument/2006/relationships/vmlDrawing" Target="../drawings/vmlDrawing21.vml"/><Relationship Id="rId6" Type="http://schemas.openxmlformats.org/officeDocument/2006/relationships/image" Target="../media/image166.emf"/><Relationship Id="rId11" Type="http://schemas.openxmlformats.org/officeDocument/2006/relationships/oleObject" Target="../embeddings/oleObject154.bin"/><Relationship Id="rId24" Type="http://schemas.openxmlformats.org/officeDocument/2006/relationships/image" Target="../media/image175.emf"/><Relationship Id="rId32" Type="http://schemas.openxmlformats.org/officeDocument/2006/relationships/image" Target="../media/image179.e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image" Target="../media/image177.emf"/><Relationship Id="rId10" Type="http://schemas.openxmlformats.org/officeDocument/2006/relationships/image" Target="../media/image168.emf"/><Relationship Id="rId19" Type="http://schemas.openxmlformats.org/officeDocument/2006/relationships/oleObject" Target="../embeddings/oleObject158.bin"/><Relationship Id="rId31" Type="http://schemas.openxmlformats.org/officeDocument/2006/relationships/oleObject" Target="../embeddings/oleObject164.bin"/><Relationship Id="rId4" Type="http://schemas.openxmlformats.org/officeDocument/2006/relationships/image" Target="../media/image165.emf"/><Relationship Id="rId9" Type="http://schemas.openxmlformats.org/officeDocument/2006/relationships/oleObject" Target="../embeddings/oleObject153.bin"/><Relationship Id="rId14" Type="http://schemas.openxmlformats.org/officeDocument/2006/relationships/image" Target="../media/image170.emf"/><Relationship Id="rId22" Type="http://schemas.openxmlformats.org/officeDocument/2006/relationships/image" Target="../media/image174.emf"/><Relationship Id="rId27" Type="http://schemas.openxmlformats.org/officeDocument/2006/relationships/oleObject" Target="../embeddings/oleObject162.bin"/><Relationship Id="rId30" Type="http://schemas.openxmlformats.org/officeDocument/2006/relationships/image" Target="../media/image178.emf"/><Relationship Id="rId8" Type="http://schemas.openxmlformats.org/officeDocument/2006/relationships/image" Target="../media/image167.emf"/></Relationships>
</file>

<file path=ppt/slides/_rels/slide27.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oleObject" Target="../embeddings/oleObject166.bin"/><Relationship Id="rId7"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85.jpeg"/><Relationship Id="rId5" Type="http://schemas.openxmlformats.org/officeDocument/2006/relationships/image" Target="../media/image184.jpeg"/><Relationship Id="rId10" Type="http://schemas.openxmlformats.org/officeDocument/2006/relationships/image" Target="../media/image183.emf"/><Relationship Id="rId4" Type="http://schemas.openxmlformats.org/officeDocument/2006/relationships/image" Target="../media/image181.emf"/><Relationship Id="rId9" Type="http://schemas.openxmlformats.org/officeDocument/2006/relationships/oleObject" Target="../embeddings/oleObject168.bin"/></Relationships>
</file>

<file path=ppt/slides/_rels/slide2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95.emf"/><Relationship Id="rId5" Type="http://schemas.openxmlformats.org/officeDocument/2006/relationships/oleObject" Target="../embeddings/oleObject170.bin"/><Relationship Id="rId4" Type="http://schemas.openxmlformats.org/officeDocument/2006/relationships/image" Target="../media/image194.emf"/><Relationship Id="rId9" Type="http://schemas.openxmlformats.org/officeDocument/2006/relationships/image" Target="../media/image197.png"/></Relationships>
</file>

<file path=ppt/slides/_rels/slide31.xml.rels><?xml version="1.0" encoding="UTF-8" standalone="yes"?>
<Relationships xmlns="http://schemas.openxmlformats.org/package/2006/relationships"><Relationship Id="rId8" Type="http://schemas.openxmlformats.org/officeDocument/2006/relationships/image" Target="../media/image200.emf"/><Relationship Id="rId13" Type="http://schemas.openxmlformats.org/officeDocument/2006/relationships/oleObject" Target="../embeddings/oleObject177.bin"/><Relationship Id="rId18" Type="http://schemas.openxmlformats.org/officeDocument/2006/relationships/image" Target="../media/image205.e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202.emf"/><Relationship Id="rId17" Type="http://schemas.openxmlformats.org/officeDocument/2006/relationships/oleObject" Target="../embeddings/oleObject179.bin"/><Relationship Id="rId2" Type="http://schemas.openxmlformats.org/officeDocument/2006/relationships/slideLayout" Target="../slideLayouts/slideLayout2.xml"/><Relationship Id="rId16" Type="http://schemas.openxmlformats.org/officeDocument/2006/relationships/image" Target="../media/image204.emf"/><Relationship Id="rId20" Type="http://schemas.openxmlformats.org/officeDocument/2006/relationships/image" Target="../media/image207.png"/><Relationship Id="rId1" Type="http://schemas.openxmlformats.org/officeDocument/2006/relationships/vmlDrawing" Target="../drawings/vmlDrawing24.vml"/><Relationship Id="rId6" Type="http://schemas.openxmlformats.org/officeDocument/2006/relationships/image" Target="../media/image199.e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201.wmf"/><Relationship Id="rId19" Type="http://schemas.openxmlformats.org/officeDocument/2006/relationships/image" Target="../media/image206.png"/><Relationship Id="rId4" Type="http://schemas.openxmlformats.org/officeDocument/2006/relationships/image" Target="../media/image198.emf"/><Relationship Id="rId9" Type="http://schemas.openxmlformats.org/officeDocument/2006/relationships/oleObject" Target="../embeddings/oleObject175.bin"/><Relationship Id="rId14" Type="http://schemas.openxmlformats.org/officeDocument/2006/relationships/image" Target="../media/image203.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12.emf"/><Relationship Id="rId3" Type="http://schemas.openxmlformats.org/officeDocument/2006/relationships/image" Target="../media/image213.png"/><Relationship Id="rId7" Type="http://schemas.openxmlformats.org/officeDocument/2006/relationships/image" Target="../media/image209.emf"/><Relationship Id="rId12"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81.bin"/><Relationship Id="rId11" Type="http://schemas.openxmlformats.org/officeDocument/2006/relationships/image" Target="../media/image211.emf"/><Relationship Id="rId5" Type="http://schemas.openxmlformats.org/officeDocument/2006/relationships/image" Target="../media/image208.e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10.emf"/><Relationship Id="rId14" Type="http://schemas.openxmlformats.org/officeDocument/2006/relationships/image" Target="../media/image214.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oleObject" Target="../embeddings/oleObject189.bin"/><Relationship Id="rId18" Type="http://schemas.openxmlformats.org/officeDocument/2006/relationships/image" Target="../media/image221.emf"/><Relationship Id="rId3" Type="http://schemas.openxmlformats.org/officeDocument/2006/relationships/notesSlide" Target="../notesSlides/notesSlide2.xml"/><Relationship Id="rId7" Type="http://schemas.openxmlformats.org/officeDocument/2006/relationships/image" Target="../media/image216.emf"/><Relationship Id="rId12" Type="http://schemas.openxmlformats.org/officeDocument/2006/relationships/image" Target="../media/image218.emf"/><Relationship Id="rId17" Type="http://schemas.openxmlformats.org/officeDocument/2006/relationships/oleObject" Target="../embeddings/oleObject191.bin"/><Relationship Id="rId2" Type="http://schemas.openxmlformats.org/officeDocument/2006/relationships/slideLayout" Target="../slideLayouts/slideLayout2.xml"/><Relationship Id="rId16" Type="http://schemas.openxmlformats.org/officeDocument/2006/relationships/image" Target="../media/image220.emf"/><Relationship Id="rId20" Type="http://schemas.openxmlformats.org/officeDocument/2006/relationships/image" Target="../media/image222.emf"/><Relationship Id="rId1" Type="http://schemas.openxmlformats.org/officeDocument/2006/relationships/vmlDrawing" Target="../drawings/vmlDrawing26.vml"/><Relationship Id="rId6" Type="http://schemas.openxmlformats.org/officeDocument/2006/relationships/oleObject" Target="../embeddings/oleObject186.bin"/><Relationship Id="rId11" Type="http://schemas.openxmlformats.org/officeDocument/2006/relationships/oleObject" Target="../embeddings/oleObject188.bin"/><Relationship Id="rId5" Type="http://schemas.openxmlformats.org/officeDocument/2006/relationships/image" Target="../media/image215.emf"/><Relationship Id="rId15" Type="http://schemas.openxmlformats.org/officeDocument/2006/relationships/oleObject" Target="../embeddings/oleObject190.bin"/><Relationship Id="rId10" Type="http://schemas.openxmlformats.org/officeDocument/2006/relationships/image" Target="../media/image223.png"/><Relationship Id="rId19" Type="http://schemas.openxmlformats.org/officeDocument/2006/relationships/oleObject" Target="../embeddings/oleObject192.bin"/><Relationship Id="rId4" Type="http://schemas.openxmlformats.org/officeDocument/2006/relationships/oleObject" Target="../embeddings/oleObject185.bin"/><Relationship Id="rId9" Type="http://schemas.openxmlformats.org/officeDocument/2006/relationships/image" Target="../media/image217.emf"/><Relationship Id="rId14" Type="http://schemas.openxmlformats.org/officeDocument/2006/relationships/image" Target="../media/image219.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227.png"/><Relationship Id="rId7" Type="http://schemas.openxmlformats.org/officeDocument/2006/relationships/image" Target="../media/image225.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94.bin"/><Relationship Id="rId5" Type="http://schemas.openxmlformats.org/officeDocument/2006/relationships/image" Target="../media/image224.emf"/><Relationship Id="rId4" Type="http://schemas.openxmlformats.org/officeDocument/2006/relationships/oleObject" Target="../embeddings/oleObject193.bin"/><Relationship Id="rId9" Type="http://schemas.openxmlformats.org/officeDocument/2006/relationships/image" Target="../media/image226.wmf"/></Relationships>
</file>

<file path=ppt/slides/_rels/slide3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28.wmf"/><Relationship Id="rId5" Type="http://schemas.openxmlformats.org/officeDocument/2006/relationships/oleObject" Target="../embeddings/oleObject196.bin"/><Relationship Id="rId4" Type="http://schemas.openxmlformats.org/officeDocument/2006/relationships/image" Target="../media/image230.png"/></Relationships>
</file>

<file path=ppt/slides/_rels/slide36.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oleObject" Target="../embeddings/oleObject202.bin"/><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235.emf"/><Relationship Id="rId17" Type="http://schemas.openxmlformats.org/officeDocument/2006/relationships/image" Target="../media/image238.png"/><Relationship Id="rId2" Type="http://schemas.openxmlformats.org/officeDocument/2006/relationships/slideLayout" Target="../slideLayouts/slideLayout2.xml"/><Relationship Id="rId16" Type="http://schemas.openxmlformats.org/officeDocument/2006/relationships/image" Target="../media/image237.emf"/><Relationship Id="rId1" Type="http://schemas.openxmlformats.org/officeDocument/2006/relationships/vmlDrawing" Target="../drawings/vmlDrawing29.vml"/><Relationship Id="rId6" Type="http://schemas.openxmlformats.org/officeDocument/2006/relationships/image" Target="../media/image232.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34.emf"/><Relationship Id="rId4" Type="http://schemas.openxmlformats.org/officeDocument/2006/relationships/image" Target="../media/image231.wmf"/><Relationship Id="rId9" Type="http://schemas.openxmlformats.org/officeDocument/2006/relationships/oleObject" Target="../embeddings/oleObject200.bin"/><Relationship Id="rId14" Type="http://schemas.openxmlformats.org/officeDocument/2006/relationships/image" Target="../media/image236.emf"/></Relationships>
</file>

<file path=ppt/slides/_rels/slide37.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40.png"/><Relationship Id="rId7"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38.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48.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45.e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47.emf"/><Relationship Id="rId4" Type="http://schemas.openxmlformats.org/officeDocument/2006/relationships/image" Target="../media/image244.emf"/><Relationship Id="rId9" Type="http://schemas.openxmlformats.org/officeDocument/2006/relationships/oleObject" Target="../embeddings/oleObject208.bin"/></Relationships>
</file>

<file path=ppt/slides/_rels/slide39.x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250.wmf"/><Relationship Id="rId5" Type="http://schemas.openxmlformats.org/officeDocument/2006/relationships/oleObject" Target="../embeddings/oleObject211.bin"/><Relationship Id="rId4" Type="http://schemas.openxmlformats.org/officeDocument/2006/relationships/image" Target="../media/image249.wmf"/></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emf"/><Relationship Id="rId17" Type="http://schemas.openxmlformats.org/officeDocument/2006/relationships/image" Target="../media/image11.emf"/><Relationship Id="rId2" Type="http://schemas.openxmlformats.org/officeDocument/2006/relationships/slideLayout" Target="../slideLayouts/slideLayout2.xml"/><Relationship Id="rId16" Type="http://schemas.openxmlformats.org/officeDocument/2006/relationships/image" Target="../media/image10.emf"/><Relationship Id="rId1" Type="http://schemas.openxmlformats.org/officeDocument/2006/relationships/vmlDrawing" Target="../drawings/vmlDrawing3.vml"/><Relationship Id="rId6" Type="http://schemas.openxmlformats.org/officeDocument/2006/relationships/image" Target="../media/image5.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7.bin"/><Relationship Id="rId14"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58.emf"/><Relationship Id="rId13" Type="http://schemas.openxmlformats.org/officeDocument/2006/relationships/oleObject" Target="../embeddings/oleObject218.bin"/><Relationship Id="rId3" Type="http://schemas.openxmlformats.org/officeDocument/2006/relationships/oleObject" Target="../embeddings/oleObject213.bin"/><Relationship Id="rId7" Type="http://schemas.openxmlformats.org/officeDocument/2006/relationships/oleObject" Target="../embeddings/oleObject215.bin"/><Relationship Id="rId12" Type="http://schemas.openxmlformats.org/officeDocument/2006/relationships/image" Target="../media/image260.emf"/><Relationship Id="rId2" Type="http://schemas.openxmlformats.org/officeDocument/2006/relationships/slideLayout" Target="../slideLayouts/slideLayout2.xml"/><Relationship Id="rId16" Type="http://schemas.openxmlformats.org/officeDocument/2006/relationships/image" Target="../media/image262.emf"/><Relationship Id="rId1" Type="http://schemas.openxmlformats.org/officeDocument/2006/relationships/vmlDrawing" Target="../drawings/vmlDrawing33.vml"/><Relationship Id="rId6" Type="http://schemas.openxmlformats.org/officeDocument/2006/relationships/image" Target="../media/image257.emf"/><Relationship Id="rId11" Type="http://schemas.openxmlformats.org/officeDocument/2006/relationships/oleObject" Target="../embeddings/oleObject217.bin"/><Relationship Id="rId5" Type="http://schemas.openxmlformats.org/officeDocument/2006/relationships/oleObject" Target="../embeddings/oleObject214.bin"/><Relationship Id="rId15" Type="http://schemas.openxmlformats.org/officeDocument/2006/relationships/oleObject" Target="../embeddings/oleObject219.bin"/><Relationship Id="rId10" Type="http://schemas.openxmlformats.org/officeDocument/2006/relationships/image" Target="../media/image259.emf"/><Relationship Id="rId4" Type="http://schemas.openxmlformats.org/officeDocument/2006/relationships/image" Target="../media/image256.emf"/><Relationship Id="rId9" Type="http://schemas.openxmlformats.org/officeDocument/2006/relationships/oleObject" Target="../embeddings/oleObject216.bin"/><Relationship Id="rId14" Type="http://schemas.openxmlformats.org/officeDocument/2006/relationships/image" Target="../media/image26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64.emf"/><Relationship Id="rId5" Type="http://schemas.openxmlformats.org/officeDocument/2006/relationships/oleObject" Target="../embeddings/oleObject221.bin"/><Relationship Id="rId4" Type="http://schemas.openxmlformats.org/officeDocument/2006/relationships/image" Target="../media/image263.e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69.emf"/><Relationship Id="rId18" Type="http://schemas.openxmlformats.org/officeDocument/2006/relationships/oleObject" Target="../embeddings/oleObject229.bin"/><Relationship Id="rId3" Type="http://schemas.openxmlformats.org/officeDocument/2006/relationships/audio" Target="../media/audio1.wav"/><Relationship Id="rId21" Type="http://schemas.openxmlformats.org/officeDocument/2006/relationships/image" Target="../media/image273.emf"/><Relationship Id="rId7" Type="http://schemas.openxmlformats.org/officeDocument/2006/relationships/image" Target="../media/image266.emf"/><Relationship Id="rId12" Type="http://schemas.openxmlformats.org/officeDocument/2006/relationships/oleObject" Target="../embeddings/oleObject226.bin"/><Relationship Id="rId17" Type="http://schemas.openxmlformats.org/officeDocument/2006/relationships/image" Target="../media/image271.emf"/><Relationship Id="rId2" Type="http://schemas.openxmlformats.org/officeDocument/2006/relationships/slideLayout" Target="../slideLayouts/slideLayout2.xml"/><Relationship Id="rId16" Type="http://schemas.openxmlformats.org/officeDocument/2006/relationships/oleObject" Target="../embeddings/oleObject228.bin"/><Relationship Id="rId20" Type="http://schemas.openxmlformats.org/officeDocument/2006/relationships/oleObject" Target="../embeddings/oleObject230.bin"/><Relationship Id="rId1" Type="http://schemas.openxmlformats.org/officeDocument/2006/relationships/vmlDrawing" Target="../drawings/vmlDrawing35.vml"/><Relationship Id="rId6" Type="http://schemas.openxmlformats.org/officeDocument/2006/relationships/oleObject" Target="../embeddings/oleObject223.bin"/><Relationship Id="rId11" Type="http://schemas.openxmlformats.org/officeDocument/2006/relationships/image" Target="../media/image268.emf"/><Relationship Id="rId5" Type="http://schemas.openxmlformats.org/officeDocument/2006/relationships/image" Target="../media/image265.emf"/><Relationship Id="rId15" Type="http://schemas.openxmlformats.org/officeDocument/2006/relationships/image" Target="../media/image270.emf"/><Relationship Id="rId23" Type="http://schemas.openxmlformats.org/officeDocument/2006/relationships/image" Target="../media/image274.emf"/><Relationship Id="rId10" Type="http://schemas.openxmlformats.org/officeDocument/2006/relationships/oleObject" Target="../embeddings/oleObject225.bin"/><Relationship Id="rId19" Type="http://schemas.openxmlformats.org/officeDocument/2006/relationships/image" Target="../media/image272.emf"/><Relationship Id="rId4" Type="http://schemas.openxmlformats.org/officeDocument/2006/relationships/oleObject" Target="../embeddings/oleObject222.bin"/><Relationship Id="rId9" Type="http://schemas.openxmlformats.org/officeDocument/2006/relationships/image" Target="../media/image267.emf"/><Relationship Id="rId14" Type="http://schemas.openxmlformats.org/officeDocument/2006/relationships/oleObject" Target="../embeddings/oleObject227.bin"/><Relationship Id="rId22" Type="http://schemas.openxmlformats.org/officeDocument/2006/relationships/oleObject" Target="../embeddings/oleObject231.bin"/></Relationships>
</file>

<file path=ppt/slides/_rels/slide46.xml.rels><?xml version="1.0" encoding="UTF-8" standalone="yes"?>
<Relationships xmlns="http://schemas.openxmlformats.org/package/2006/relationships"><Relationship Id="rId8" Type="http://schemas.openxmlformats.org/officeDocument/2006/relationships/image" Target="../media/image277.emf"/><Relationship Id="rId3" Type="http://schemas.openxmlformats.org/officeDocument/2006/relationships/oleObject" Target="../embeddings/oleObject232.bin"/><Relationship Id="rId7"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76.emf"/><Relationship Id="rId5" Type="http://schemas.openxmlformats.org/officeDocument/2006/relationships/oleObject" Target="../embeddings/oleObject233.bin"/><Relationship Id="rId4" Type="http://schemas.openxmlformats.org/officeDocument/2006/relationships/image" Target="../media/image275.emf"/></Relationships>
</file>

<file path=ppt/slides/_rels/slide47.xml.rels><?xml version="1.0" encoding="UTF-8" standalone="yes"?>
<Relationships xmlns="http://schemas.openxmlformats.org/package/2006/relationships"><Relationship Id="rId8" Type="http://schemas.openxmlformats.org/officeDocument/2006/relationships/image" Target="../media/image280.emf"/><Relationship Id="rId13" Type="http://schemas.openxmlformats.org/officeDocument/2006/relationships/oleObject" Target="../embeddings/oleObject240.bin"/><Relationship Id="rId18" Type="http://schemas.openxmlformats.org/officeDocument/2006/relationships/image" Target="../media/image285.e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82.emf"/><Relationship Id="rId17" Type="http://schemas.openxmlformats.org/officeDocument/2006/relationships/oleObject" Target="../embeddings/oleObject242.bin"/><Relationship Id="rId2" Type="http://schemas.openxmlformats.org/officeDocument/2006/relationships/slideLayout" Target="../slideLayouts/slideLayout2.xml"/><Relationship Id="rId16" Type="http://schemas.openxmlformats.org/officeDocument/2006/relationships/image" Target="../media/image284.emf"/><Relationship Id="rId1" Type="http://schemas.openxmlformats.org/officeDocument/2006/relationships/vmlDrawing" Target="../drawings/vmlDrawing37.vml"/><Relationship Id="rId6" Type="http://schemas.openxmlformats.org/officeDocument/2006/relationships/image" Target="../media/image279.emf"/><Relationship Id="rId11" Type="http://schemas.openxmlformats.org/officeDocument/2006/relationships/oleObject" Target="../embeddings/oleObject239.bin"/><Relationship Id="rId5" Type="http://schemas.openxmlformats.org/officeDocument/2006/relationships/oleObject" Target="../embeddings/oleObject236.bin"/><Relationship Id="rId15" Type="http://schemas.openxmlformats.org/officeDocument/2006/relationships/oleObject" Target="../embeddings/oleObject241.bin"/><Relationship Id="rId10" Type="http://schemas.openxmlformats.org/officeDocument/2006/relationships/image" Target="../media/image281.emf"/><Relationship Id="rId4" Type="http://schemas.openxmlformats.org/officeDocument/2006/relationships/image" Target="../media/image278.emf"/><Relationship Id="rId9" Type="http://schemas.openxmlformats.org/officeDocument/2006/relationships/oleObject" Target="../embeddings/oleObject238.bin"/><Relationship Id="rId14" Type="http://schemas.openxmlformats.org/officeDocument/2006/relationships/image" Target="../media/image283.emf"/></Relationships>
</file>

<file path=ppt/slides/_rels/slide48.xml.rels><?xml version="1.0" encoding="UTF-8" standalone="yes"?>
<Relationships xmlns="http://schemas.openxmlformats.org/package/2006/relationships"><Relationship Id="rId8" Type="http://schemas.openxmlformats.org/officeDocument/2006/relationships/image" Target="../media/image288.emf"/><Relationship Id="rId13" Type="http://schemas.openxmlformats.org/officeDocument/2006/relationships/oleObject" Target="../embeddings/oleObject248.bin"/><Relationship Id="rId18" Type="http://schemas.openxmlformats.org/officeDocument/2006/relationships/image" Target="../media/image293.e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90.e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292.emf"/><Relationship Id="rId20" Type="http://schemas.openxmlformats.org/officeDocument/2006/relationships/image" Target="../media/image294.emf"/><Relationship Id="rId1" Type="http://schemas.openxmlformats.org/officeDocument/2006/relationships/vmlDrawing" Target="../drawings/vmlDrawing38.vml"/><Relationship Id="rId6" Type="http://schemas.openxmlformats.org/officeDocument/2006/relationships/image" Target="../media/image287.e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89.emf"/><Relationship Id="rId19" Type="http://schemas.openxmlformats.org/officeDocument/2006/relationships/oleObject" Target="../embeddings/oleObject251.bin"/><Relationship Id="rId4" Type="http://schemas.openxmlformats.org/officeDocument/2006/relationships/image" Target="../media/image286.emf"/><Relationship Id="rId9" Type="http://schemas.openxmlformats.org/officeDocument/2006/relationships/oleObject" Target="../embeddings/oleObject246.bin"/><Relationship Id="rId14" Type="http://schemas.openxmlformats.org/officeDocument/2006/relationships/image" Target="../media/image291.emf"/><Relationship Id="rId22" Type="http://schemas.openxmlformats.org/officeDocument/2006/relationships/image" Target="../media/image295.emf"/></Relationships>
</file>

<file path=ppt/slides/_rels/slide49.x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oleObject" Target="../embeddings/oleObject253.bin"/><Relationship Id="rId7"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97.emf"/><Relationship Id="rId5" Type="http://schemas.openxmlformats.org/officeDocument/2006/relationships/oleObject" Target="../embeddings/oleObject254.bin"/><Relationship Id="rId10" Type="http://schemas.openxmlformats.org/officeDocument/2006/relationships/image" Target="../media/image299.emf"/><Relationship Id="rId4" Type="http://schemas.openxmlformats.org/officeDocument/2006/relationships/image" Target="../media/image296.emf"/><Relationship Id="rId9" Type="http://schemas.openxmlformats.org/officeDocument/2006/relationships/oleObject" Target="../embeddings/oleObject256.bin"/></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oleObject" Target="../embeddings/oleObject16.bin"/><Relationship Id="rId18" Type="http://schemas.openxmlformats.org/officeDocument/2006/relationships/image" Target="../media/image19.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6.emf"/><Relationship Id="rId17"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18.emf"/><Relationship Id="rId20" Type="http://schemas.openxmlformats.org/officeDocument/2006/relationships/image" Target="../media/image20.emf"/><Relationship Id="rId1" Type="http://schemas.openxmlformats.org/officeDocument/2006/relationships/vmlDrawing" Target="../drawings/vmlDrawing4.vml"/><Relationship Id="rId6" Type="http://schemas.openxmlformats.org/officeDocument/2006/relationships/image" Target="../media/image13.emf"/><Relationship Id="rId11" Type="http://schemas.openxmlformats.org/officeDocument/2006/relationships/oleObject" Target="../embeddings/oleObject15.bin"/><Relationship Id="rId24" Type="http://schemas.openxmlformats.org/officeDocument/2006/relationships/image" Target="../media/image22.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5.emf"/><Relationship Id="rId19" Type="http://schemas.openxmlformats.org/officeDocument/2006/relationships/oleObject" Target="../embeddings/oleObject19.bin"/><Relationship Id="rId4" Type="http://schemas.openxmlformats.org/officeDocument/2006/relationships/image" Target="../media/image12.emf"/><Relationship Id="rId9" Type="http://schemas.openxmlformats.org/officeDocument/2006/relationships/oleObject" Target="../embeddings/oleObject14.bin"/><Relationship Id="rId14" Type="http://schemas.openxmlformats.org/officeDocument/2006/relationships/image" Target="../media/image17.emf"/><Relationship Id="rId22" Type="http://schemas.openxmlformats.org/officeDocument/2006/relationships/image" Target="../media/image2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28.bin"/><Relationship Id="rId18" Type="http://schemas.openxmlformats.org/officeDocument/2006/relationships/image" Target="../media/image31.emf"/><Relationship Id="rId26" Type="http://schemas.openxmlformats.org/officeDocument/2006/relationships/image" Target="../media/image35.e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28.emf"/><Relationship Id="rId17" Type="http://schemas.openxmlformats.org/officeDocument/2006/relationships/oleObject" Target="../embeddings/oleObject30.bin"/><Relationship Id="rId25" Type="http://schemas.openxmlformats.org/officeDocument/2006/relationships/oleObject" Target="../embeddings/oleObject34.bin"/><Relationship Id="rId2" Type="http://schemas.openxmlformats.org/officeDocument/2006/relationships/slideLayout" Target="../slideLayouts/slideLayout2.xml"/><Relationship Id="rId16" Type="http://schemas.openxmlformats.org/officeDocument/2006/relationships/image" Target="../media/image30.emf"/><Relationship Id="rId20" Type="http://schemas.openxmlformats.org/officeDocument/2006/relationships/image" Target="../media/image32.emf"/><Relationship Id="rId29"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image" Target="../media/image25.emf"/><Relationship Id="rId11" Type="http://schemas.openxmlformats.org/officeDocument/2006/relationships/oleObject" Target="../embeddings/oleObject27.bin"/><Relationship Id="rId24" Type="http://schemas.openxmlformats.org/officeDocument/2006/relationships/image" Target="../media/image34.emf"/><Relationship Id="rId32" Type="http://schemas.openxmlformats.org/officeDocument/2006/relationships/image" Target="../media/image38.e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6.emf"/><Relationship Id="rId10" Type="http://schemas.openxmlformats.org/officeDocument/2006/relationships/image" Target="../media/image27.emf"/><Relationship Id="rId19" Type="http://schemas.openxmlformats.org/officeDocument/2006/relationships/oleObject" Target="../embeddings/oleObject31.bin"/><Relationship Id="rId31" Type="http://schemas.openxmlformats.org/officeDocument/2006/relationships/oleObject" Target="../embeddings/oleObject37.bin"/><Relationship Id="rId4" Type="http://schemas.openxmlformats.org/officeDocument/2006/relationships/image" Target="../media/image24.emf"/><Relationship Id="rId9" Type="http://schemas.openxmlformats.org/officeDocument/2006/relationships/oleObject" Target="../embeddings/oleObject26.bin"/><Relationship Id="rId14" Type="http://schemas.openxmlformats.org/officeDocument/2006/relationships/image" Target="../media/image29.emf"/><Relationship Id="rId22" Type="http://schemas.openxmlformats.org/officeDocument/2006/relationships/image" Target="../media/image33.emf"/><Relationship Id="rId27" Type="http://schemas.openxmlformats.org/officeDocument/2006/relationships/oleObject" Target="../embeddings/oleObject35.bin"/><Relationship Id="rId30" Type="http://schemas.openxmlformats.org/officeDocument/2006/relationships/image" Target="../media/image37.emf"/></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43.bin"/><Relationship Id="rId18" Type="http://schemas.openxmlformats.org/officeDocument/2006/relationships/image" Target="../media/image46.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3.e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45.emf"/><Relationship Id="rId20" Type="http://schemas.openxmlformats.org/officeDocument/2006/relationships/image" Target="../media/image47.emf"/><Relationship Id="rId1" Type="http://schemas.openxmlformats.org/officeDocument/2006/relationships/vmlDrawing" Target="../drawings/vmlDrawing7.vml"/><Relationship Id="rId6" Type="http://schemas.openxmlformats.org/officeDocument/2006/relationships/image" Target="../media/image40.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2.emf"/><Relationship Id="rId19" Type="http://schemas.openxmlformats.org/officeDocument/2006/relationships/oleObject" Target="../embeddings/oleObject46.bin"/><Relationship Id="rId4" Type="http://schemas.openxmlformats.org/officeDocument/2006/relationships/image" Target="../media/image39.emf"/><Relationship Id="rId9" Type="http://schemas.openxmlformats.org/officeDocument/2006/relationships/oleObject" Target="../embeddings/oleObject41.bin"/><Relationship Id="rId14"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image" Target="../media/image4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大学物理   电磁学</a:t>
            </a:r>
          </a:p>
        </p:txBody>
      </p:sp>
      <p:sp>
        <p:nvSpPr>
          <p:cNvPr id="2" name="矩形 1"/>
          <p:cNvSpPr/>
          <p:nvPr/>
        </p:nvSpPr>
        <p:spPr>
          <a:xfrm>
            <a:off x="719138" y="1989138"/>
            <a:ext cx="7705725" cy="4041775"/>
          </a:xfrm>
          <a:prstGeom prst="rect">
            <a:avLst/>
          </a:prstGeom>
        </p:spPr>
        <p:txBody>
          <a:bodyPr>
            <a:spAutoFit/>
          </a:bodyPr>
          <a:lstStyle/>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电磁学是研究电和磁的相互作用现象，及其规律和应用的物理学分支学科。</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它是电子技术</a:t>
            </a:r>
            <a:r>
              <a:rPr lang="zh-CN" altLang="en-US" sz="2800" b="1">
                <a:solidFill>
                  <a:schemeClr val="bg1">
                    <a:lumMod val="95000"/>
                  </a:schemeClr>
                </a:solidFill>
                <a:ea typeface="宋体" charset="-122"/>
              </a:rPr>
              <a:t>、电气与控制工程、通信与微波技术、光电技术的主要物理</a:t>
            </a:r>
            <a:r>
              <a:rPr lang="zh-CN" altLang="en-US" sz="2800" b="1" dirty="0">
                <a:solidFill>
                  <a:schemeClr val="bg1">
                    <a:lumMod val="95000"/>
                  </a:schemeClr>
                </a:solidFill>
                <a:ea typeface="宋体" charset="-122"/>
              </a:rPr>
              <a:t>基础。</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本课程包括</a:t>
            </a:r>
            <a:r>
              <a:rPr lang="zh-CN" altLang="en-US" sz="2800" b="1" dirty="0">
                <a:solidFill>
                  <a:srgbClr val="FFC000"/>
                </a:solidFill>
                <a:ea typeface="宋体" charset="-122"/>
              </a:rPr>
              <a:t>静电场、静磁场、变化的电磁和变化的磁场</a:t>
            </a:r>
            <a:r>
              <a:rPr lang="zh-CN" altLang="en-US" sz="2800" b="1" dirty="0">
                <a:solidFill>
                  <a:schemeClr val="bg1">
                    <a:lumMod val="95000"/>
                  </a:schemeClr>
                </a:solidFill>
                <a:ea typeface="宋体" charset="-122"/>
              </a:rPr>
              <a:t>，最后引出麦克斯韦方程组。</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电磁学强调高等数学中多元函数积分、曲线曲面积分和矢量场论知识的应用。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9"/>
          <p:cNvSpPr txBox="1">
            <a:spLocks noChangeArrowheads="1"/>
          </p:cNvSpPr>
          <p:nvPr/>
        </p:nvSpPr>
        <p:spPr bwMode="auto">
          <a:xfrm>
            <a:off x="190500" y="115888"/>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a:t>
            </a:r>
          </a:p>
        </p:txBody>
      </p:sp>
      <p:sp>
        <p:nvSpPr>
          <p:cNvPr id="11267" name="Rectangle 2"/>
          <p:cNvSpPr>
            <a:spLocks noChangeArrowheads="1"/>
          </p:cNvSpPr>
          <p:nvPr/>
        </p:nvSpPr>
        <p:spPr bwMode="auto">
          <a:xfrm>
            <a:off x="1635125" y="4932363"/>
            <a:ext cx="51054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pitchFamily="2" charset="-122"/>
              </a:rPr>
              <a:t>电场中某点的电场强度的大小等于单位电荷在该点受力的大小，其方向为正电荷在该点受力的方向。 </a:t>
            </a:r>
          </a:p>
        </p:txBody>
      </p:sp>
      <p:sp>
        <p:nvSpPr>
          <p:cNvPr id="11268" name="Text Box 9"/>
          <p:cNvSpPr txBox="1">
            <a:spLocks noChangeArrowheads="1"/>
          </p:cNvSpPr>
          <p:nvPr/>
        </p:nvSpPr>
        <p:spPr bwMode="auto">
          <a:xfrm>
            <a:off x="685800" y="5024438"/>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pSp>
        <p:nvGrpSpPr>
          <p:cNvPr id="11269" name="Group 12"/>
          <p:cNvGrpSpPr>
            <a:grpSpLocks/>
          </p:cNvGrpSpPr>
          <p:nvPr/>
        </p:nvGrpSpPr>
        <p:grpSpPr bwMode="auto">
          <a:xfrm>
            <a:off x="6851650" y="5176838"/>
            <a:ext cx="1676400" cy="1066800"/>
            <a:chOff x="4368" y="252"/>
            <a:chExt cx="1056" cy="672"/>
          </a:xfrm>
        </p:grpSpPr>
        <p:graphicFrame>
          <p:nvGraphicFramePr>
            <p:cNvPr id="11273" name="Object 13"/>
            <p:cNvGraphicFramePr>
              <a:graphicFrameLocks/>
            </p:cNvGraphicFramePr>
            <p:nvPr/>
          </p:nvGraphicFramePr>
          <p:xfrm>
            <a:off x="4555" y="300"/>
            <a:ext cx="617" cy="585"/>
          </p:xfrm>
          <a:graphic>
            <a:graphicData uri="http://schemas.openxmlformats.org/presentationml/2006/ole">
              <mc:AlternateContent xmlns:mc="http://schemas.openxmlformats.org/markup-compatibility/2006">
                <mc:Choice xmlns:v="urn:schemas-microsoft-com:vml" Requires="v">
                  <p:oleObj spid="_x0000_s92173" name="Equation" r:id="rId3" imgW="876228" imgH="819248" progId="Equation.3">
                    <p:embed/>
                  </p:oleObj>
                </mc:Choice>
                <mc:Fallback>
                  <p:oleObj name="Equation" r:id="rId3" imgW="876228" imgH="819248" progId="Equation.3">
                    <p:embed/>
                    <p:pic>
                      <p:nvPicPr>
                        <p:cNvPr id="11273"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 y="300"/>
                          <a:ext cx="617" cy="585"/>
                        </a:xfrm>
                        <a:prstGeom prst="rect">
                          <a:avLst/>
                        </a:prstGeom>
                        <a:noFill/>
                        <a:ln>
                          <a:noFill/>
                        </a:ln>
                        <a:extLst>
                          <a:ext uri="{909E8E84-426E-40DD-AFC4-6F175D3DCCD1}">
                            <a14:hiddenFill xmlns:a14="http://schemas.microsoft.com/office/drawing/2010/main">
                              <a:solidFill>
                                <a:srgbClr val="336699"/>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11274" name="Rectangle 14"/>
            <p:cNvSpPr>
              <a:spLocks noChangeArrowheads="1"/>
            </p:cNvSpPr>
            <p:nvPr/>
          </p:nvSpPr>
          <p:spPr bwMode="auto">
            <a:xfrm>
              <a:off x="4368" y="252"/>
              <a:ext cx="1056" cy="67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0" name="矩形 7"/>
          <p:cNvSpPr>
            <a:spLocks noChangeArrowheads="1"/>
          </p:cNvSpPr>
          <p:nvPr/>
        </p:nvSpPr>
        <p:spPr bwMode="auto">
          <a:xfrm>
            <a:off x="527050" y="635000"/>
            <a:ext cx="81486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400" b="1">
                <a:solidFill>
                  <a:schemeClr val="bg1"/>
                </a:solidFill>
                <a:latin typeface="宋体" pitchFamily="2" charset="-122"/>
              </a:rPr>
              <a:t>电场对位于其中的带电体有力的作用，从电场力的性质出发来定量地描述电场引入电场强度矢量的概念。</a:t>
            </a:r>
            <a:endParaRPr lang="zh-CN" altLang="en-US" sz="2400"/>
          </a:p>
        </p:txBody>
      </p:sp>
      <p:sp>
        <p:nvSpPr>
          <p:cNvPr id="11272" name="TextBox 8"/>
          <p:cNvSpPr txBox="1">
            <a:spLocks noChangeArrowheads="1"/>
          </p:cNvSpPr>
          <p:nvPr/>
        </p:nvSpPr>
        <p:spPr bwMode="auto">
          <a:xfrm>
            <a:off x="454819" y="3492233"/>
            <a:ext cx="8293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试探电荷所受的力的大小和方向只与其所在的位置有关，与试探电荷大小、正负无关，这个矢量反映电场中空间各个确定的点本身的性质。</a:t>
            </a:r>
            <a:endParaRPr lang="zh-CN" altLang="en-US" sz="2400" b="1" i="1" dirty="0">
              <a:solidFill>
                <a:schemeClr val="bg1"/>
              </a:solidFill>
            </a:endParaRPr>
          </a:p>
        </p:txBody>
      </p:sp>
      <p:sp>
        <p:nvSpPr>
          <p:cNvPr id="11" name="TextBox 8"/>
          <p:cNvSpPr txBox="1">
            <a:spLocks noChangeArrowheads="1"/>
          </p:cNvSpPr>
          <p:nvPr/>
        </p:nvSpPr>
        <p:spPr bwMode="auto">
          <a:xfrm>
            <a:off x="557991" y="1700808"/>
            <a:ext cx="8293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rgbClr val="FFFF00"/>
                </a:solidFill>
              </a:rPr>
              <a:t>试探电荷</a:t>
            </a:r>
            <a:endParaRPr lang="en-US" altLang="zh-CN" sz="2400" b="1" dirty="0">
              <a:solidFill>
                <a:srgbClr val="FFFF00"/>
              </a:solidFill>
            </a:endParaRPr>
          </a:p>
          <a:p>
            <a:pPr eaLnBrk="1" hangingPunct="1"/>
            <a:r>
              <a:rPr lang="zh-CN" altLang="en-US" sz="2400" b="1" dirty="0">
                <a:solidFill>
                  <a:schemeClr val="bg1"/>
                </a:solidFill>
              </a:rPr>
              <a:t>为了定量研究电场，在电场中引入试探点电荷：</a:t>
            </a:r>
            <a:endParaRPr lang="en-US" altLang="zh-CN" sz="2400" b="1" dirty="0">
              <a:solidFill>
                <a:schemeClr val="bg1"/>
              </a:solidFill>
            </a:endParaRPr>
          </a:p>
          <a:p>
            <a:pPr marL="342900" indent="-342900" eaLnBrk="1" hangingPunct="1">
              <a:buFont typeface="Arial" pitchFamily="34" charset="0"/>
              <a:buChar char="•"/>
            </a:pPr>
            <a:r>
              <a:rPr lang="zh-CN" altLang="en-US" sz="2400" b="1" dirty="0">
                <a:solidFill>
                  <a:schemeClr val="bg1"/>
                </a:solidFill>
              </a:rPr>
              <a:t>电量充分小，以免改变被研究物体的电荷或电场分布；</a:t>
            </a:r>
            <a:endParaRPr lang="en-US" altLang="zh-CN" sz="2400" b="1" dirty="0">
              <a:solidFill>
                <a:schemeClr val="bg1"/>
              </a:solidFill>
            </a:endParaRPr>
          </a:p>
          <a:p>
            <a:pPr marL="342900" indent="-342900" eaLnBrk="1" hangingPunct="1">
              <a:buFont typeface="Arial" pitchFamily="34" charset="0"/>
              <a:buChar char="•"/>
            </a:pPr>
            <a:r>
              <a:rPr lang="zh-CN" altLang="en-US" sz="2400" b="1" dirty="0">
                <a:solidFill>
                  <a:schemeClr val="bg1"/>
                </a:solidFill>
              </a:rPr>
              <a:t>线度充分小，本身无电荷空间分布，即点电荷。</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962025" y="549275"/>
            <a:ext cx="4148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电场强度的单位是</a:t>
            </a:r>
            <a:r>
              <a:rPr lang="en-US" altLang="zh-CN" sz="2400" b="1" dirty="0">
                <a:solidFill>
                  <a:srgbClr val="FFC000"/>
                </a:solidFill>
                <a:latin typeface="+mn-lt"/>
              </a:rPr>
              <a:t>V/m </a:t>
            </a:r>
            <a:r>
              <a:rPr lang="zh-CN" altLang="en-US" sz="2400" b="1" dirty="0">
                <a:solidFill>
                  <a:srgbClr val="FFC000"/>
                </a:solidFill>
                <a:latin typeface="+mn-lt"/>
              </a:rPr>
              <a:t>或</a:t>
            </a:r>
            <a:r>
              <a:rPr lang="en-US" altLang="zh-CN" sz="2400" b="1" dirty="0">
                <a:solidFill>
                  <a:srgbClr val="FFC000"/>
                </a:solidFill>
                <a:latin typeface="+mn-lt"/>
              </a:rPr>
              <a:t>N/C</a:t>
            </a:r>
            <a:endParaRPr lang="zh-CN" altLang="en-US" sz="2400" b="1" dirty="0">
              <a:solidFill>
                <a:srgbClr val="FFC000"/>
              </a:solidFill>
              <a:latin typeface="+mn-lt"/>
            </a:endParaRPr>
          </a:p>
        </p:txBody>
      </p:sp>
      <p:sp>
        <p:nvSpPr>
          <p:cNvPr id="12291" name="TextBox 2"/>
          <p:cNvSpPr txBox="1">
            <a:spLocks noChangeArrowheads="1"/>
          </p:cNvSpPr>
          <p:nvPr/>
        </p:nvSpPr>
        <p:spPr bwMode="auto">
          <a:xfrm>
            <a:off x="819150" y="1139825"/>
            <a:ext cx="7569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电场是时空坐标的函数，本章讨论静电场，故：</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仅为</a:t>
            </a:r>
            <a:r>
              <a:rPr lang="zh-CN" altLang="en-US" sz="2400" b="1">
                <a:solidFill>
                  <a:srgbClr val="FF0000"/>
                </a:solidFill>
              </a:rPr>
              <a:t>空间坐标的函数</a:t>
            </a:r>
            <a:r>
              <a:rPr lang="zh-CN" altLang="en-US" sz="2400" b="1">
                <a:solidFill>
                  <a:schemeClr val="bg1"/>
                </a:solidFill>
              </a:rPr>
              <a:t>：</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在静电场中，任一点只有一个电场强度与之对应，即静电场具有</a:t>
            </a:r>
            <a:r>
              <a:rPr lang="zh-CN" altLang="en-US" sz="2400" b="1">
                <a:solidFill>
                  <a:srgbClr val="FF0000"/>
                </a:solidFill>
              </a:rPr>
              <a:t>单值性</a:t>
            </a:r>
            <a:r>
              <a:rPr lang="zh-CN" altLang="en-US" sz="2400" b="1">
                <a:solidFill>
                  <a:schemeClr val="bg1"/>
                </a:solidFill>
              </a:rPr>
              <a:t>。</a:t>
            </a:r>
            <a:endParaRPr lang="en-US" altLang="zh-CN" sz="2400" b="1">
              <a:solidFill>
                <a:schemeClr val="bg1"/>
              </a:solidFill>
            </a:endParaRPr>
          </a:p>
          <a:p>
            <a:pPr eaLnBrk="1" hangingPunct="1"/>
            <a:r>
              <a:rPr lang="zh-CN" altLang="en-US" sz="2400" b="1">
                <a:solidFill>
                  <a:schemeClr val="bg1"/>
                </a:solidFill>
              </a:rPr>
              <a:t>因此，产生电场的电荷分布已知时，空间中任意一点的电场就能被唯一地确定下来，这是静电场的经典问题。</a:t>
            </a:r>
          </a:p>
        </p:txBody>
      </p:sp>
      <p:graphicFrame>
        <p:nvGraphicFramePr>
          <p:cNvPr id="12292" name="Object 13"/>
          <p:cNvGraphicFramePr>
            <a:graphicFrameLocks/>
          </p:cNvGraphicFramePr>
          <p:nvPr/>
        </p:nvGraphicFramePr>
        <p:xfrm>
          <a:off x="3203575" y="1773238"/>
          <a:ext cx="2232025" cy="1008062"/>
        </p:xfrm>
        <a:graphic>
          <a:graphicData uri="http://schemas.openxmlformats.org/presentationml/2006/ole">
            <mc:AlternateContent xmlns:mc="http://schemas.openxmlformats.org/markup-compatibility/2006">
              <mc:Choice xmlns:v="urn:schemas-microsoft-com:vml" Requires="v">
                <p:oleObj spid="_x0000_s93208" name="Equation" r:id="rId3" imgW="971517" imgH="361981" progId="Equation.DSMT4">
                  <p:embed/>
                </p:oleObj>
              </mc:Choice>
              <mc:Fallback>
                <p:oleObj name="Equation" r:id="rId3" imgW="971517" imgH="361981" progId="Equation.DSMT4">
                  <p:embed/>
                  <p:pic>
                    <p:nvPicPr>
                      <p:cNvPr id="12292"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773238"/>
                        <a:ext cx="22320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对象 4"/>
          <p:cNvGraphicFramePr>
            <a:graphicFrameLocks/>
          </p:cNvGraphicFramePr>
          <p:nvPr/>
        </p:nvGraphicFramePr>
        <p:xfrm>
          <a:off x="3203575" y="3429000"/>
          <a:ext cx="2227263" cy="550863"/>
        </p:xfrm>
        <a:graphic>
          <a:graphicData uri="http://schemas.openxmlformats.org/presentationml/2006/ole">
            <mc:AlternateContent xmlns:mc="http://schemas.openxmlformats.org/markup-compatibility/2006">
              <mc:Choice xmlns:v="urn:schemas-microsoft-com:vml" Requires="v">
                <p:oleObj spid="_x0000_s93209" name="Equation" r:id="rId5" imgW="819271" imgH="171408" progId="Equation.DSMT4">
                  <p:embed/>
                </p:oleObj>
              </mc:Choice>
              <mc:Fallback>
                <p:oleObj name="Equation" r:id="rId5" imgW="819271" imgH="171408" progId="Equation.DSMT4">
                  <p:embed/>
                  <p:pic>
                    <p:nvPicPr>
                      <p:cNvPr id="12293" name="对象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3429000"/>
                        <a:ext cx="22272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219075" y="163513"/>
            <a:ext cx="374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电场强度叠加原理</a:t>
            </a:r>
          </a:p>
        </p:txBody>
      </p:sp>
      <p:sp>
        <p:nvSpPr>
          <p:cNvPr id="13315" name="Text Box 4"/>
          <p:cNvSpPr txBox="1">
            <a:spLocks noChangeArrowheads="1"/>
          </p:cNvSpPr>
          <p:nvPr/>
        </p:nvSpPr>
        <p:spPr bwMode="auto">
          <a:xfrm>
            <a:off x="611188" y="928688"/>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点电荷的电场</a:t>
            </a:r>
          </a:p>
        </p:txBody>
      </p:sp>
      <p:graphicFrame>
        <p:nvGraphicFramePr>
          <p:cNvPr id="13316" name="Object 5"/>
          <p:cNvGraphicFramePr>
            <a:graphicFrameLocks/>
          </p:cNvGraphicFramePr>
          <p:nvPr/>
        </p:nvGraphicFramePr>
        <p:xfrm>
          <a:off x="918204" y="1393826"/>
          <a:ext cx="2270125" cy="914400"/>
        </p:xfrm>
        <a:graphic>
          <a:graphicData uri="http://schemas.openxmlformats.org/presentationml/2006/ole">
            <mc:AlternateContent xmlns:mc="http://schemas.openxmlformats.org/markup-compatibility/2006">
              <mc:Choice xmlns:v="urn:schemas-microsoft-com:vml" Requires="v">
                <p:oleObj spid="_x0000_s94243" name="Equation" r:id="rId3" imgW="2171674" imgH="809531" progId="Equation.3">
                  <p:embed/>
                </p:oleObj>
              </mc:Choice>
              <mc:Fallback>
                <p:oleObj name="Equation" r:id="rId3" imgW="2171674" imgH="809531" progId="Equation.3">
                  <p:embed/>
                  <p:pic>
                    <p:nvPicPr>
                      <p:cNvPr id="13316"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204" y="1393826"/>
                        <a:ext cx="2270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6"/>
          <p:cNvGraphicFramePr>
            <a:graphicFrameLocks/>
          </p:cNvGraphicFramePr>
          <p:nvPr/>
        </p:nvGraphicFramePr>
        <p:xfrm>
          <a:off x="1115616" y="2566759"/>
          <a:ext cx="2767013" cy="928688"/>
        </p:xfrm>
        <a:graphic>
          <a:graphicData uri="http://schemas.openxmlformats.org/presentationml/2006/ole">
            <mc:AlternateContent xmlns:mc="http://schemas.openxmlformats.org/markup-compatibility/2006">
              <mc:Choice xmlns:v="urn:schemas-microsoft-com:vml" Requires="v">
                <p:oleObj spid="_x0000_s94244" name="Equation" r:id="rId5" imgW="2667016" imgH="819248" progId="Equation.3">
                  <p:embed/>
                </p:oleObj>
              </mc:Choice>
              <mc:Fallback>
                <p:oleObj name="Equation" r:id="rId5" imgW="2667016" imgH="819248" progId="Equation.3">
                  <p:embed/>
                  <p:pic>
                    <p:nvPicPr>
                      <p:cNvPr id="13317"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566759"/>
                        <a:ext cx="27670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7"/>
          <p:cNvGraphicFramePr>
            <a:graphicFrameLocks/>
          </p:cNvGraphicFramePr>
          <p:nvPr/>
        </p:nvGraphicFramePr>
        <p:xfrm>
          <a:off x="3300239" y="3987801"/>
          <a:ext cx="4851400" cy="1204912"/>
        </p:xfrm>
        <a:graphic>
          <a:graphicData uri="http://schemas.openxmlformats.org/presentationml/2006/ole">
            <mc:AlternateContent xmlns:mc="http://schemas.openxmlformats.org/markup-compatibility/2006">
              <mc:Choice xmlns:v="urn:schemas-microsoft-com:vml" Requires="v">
                <p:oleObj spid="_x0000_s94245" name="Equation" r:id="rId7" imgW="4743401" imgH="1104838" progId="Equation.3">
                  <p:embed/>
                </p:oleObj>
              </mc:Choice>
              <mc:Fallback>
                <p:oleObj name="Equation" r:id="rId7" imgW="4743401" imgH="1104838" progId="Equation.3">
                  <p:embed/>
                  <p:pic>
                    <p:nvPicPr>
                      <p:cNvPr id="13318"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0239" y="3987801"/>
                        <a:ext cx="4851400" cy="1204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AutoShape 8"/>
          <p:cNvSpPr>
            <a:spLocks noChangeArrowheads="1"/>
          </p:cNvSpPr>
          <p:nvPr/>
        </p:nvSpPr>
        <p:spPr bwMode="auto">
          <a:xfrm>
            <a:off x="268288" y="2847667"/>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Text Box 10"/>
          <p:cNvSpPr txBox="1">
            <a:spLocks noChangeArrowheads="1"/>
          </p:cNvSpPr>
          <p:nvPr/>
        </p:nvSpPr>
        <p:spPr bwMode="auto">
          <a:xfrm>
            <a:off x="733425" y="3630613"/>
            <a:ext cx="247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点电荷系</a:t>
            </a:r>
            <a:r>
              <a:rPr kumimoji="1" lang="zh-CN" altLang="en-US" sz="2400" b="1">
                <a:solidFill>
                  <a:srgbClr val="66FFFF"/>
                </a:solidFill>
                <a:latin typeface="Times New Roman" pitchFamily="18" charset="0"/>
              </a:rPr>
              <a:t>的电场</a:t>
            </a:r>
            <a:r>
              <a:rPr kumimoji="1" lang="zh-CN" altLang="en-US" sz="2400">
                <a:latin typeface="仿宋_GB2312" pitchFamily="49" charset="-122"/>
                <a:ea typeface="仿宋_GB2312" pitchFamily="49" charset="-122"/>
              </a:rPr>
              <a:t> </a:t>
            </a:r>
          </a:p>
        </p:txBody>
      </p:sp>
      <p:sp>
        <p:nvSpPr>
          <p:cNvPr id="13321" name="Rectangle 11"/>
          <p:cNvSpPr>
            <a:spLocks noChangeArrowheads="1"/>
          </p:cNvSpPr>
          <p:nvPr/>
        </p:nvSpPr>
        <p:spPr bwMode="auto">
          <a:xfrm>
            <a:off x="611188" y="5223846"/>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400" b="1">
                <a:solidFill>
                  <a:schemeClr val="bg1"/>
                </a:solidFill>
                <a:latin typeface="宋体" pitchFamily="2" charset="-122"/>
              </a:rPr>
              <a:t>点电荷系在某点</a:t>
            </a:r>
            <a:r>
              <a:rPr kumimoji="1" lang="en-US" altLang="zh-CN" sz="2400" b="1" i="1">
                <a:solidFill>
                  <a:srgbClr val="66FFFF"/>
                </a:solidFill>
                <a:latin typeface="Times New Roman" pitchFamily="18" charset="0"/>
              </a:rPr>
              <a:t>P </a:t>
            </a:r>
            <a:r>
              <a:rPr kumimoji="1" lang="zh-CN" altLang="en-US" sz="2400" b="1">
                <a:solidFill>
                  <a:schemeClr val="bg1"/>
                </a:solidFill>
                <a:latin typeface="宋体" pitchFamily="2" charset="-122"/>
              </a:rPr>
              <a:t>产生的电场强度等于各点电荷单独在该</a:t>
            </a:r>
          </a:p>
          <a:p>
            <a:pPr algn="just">
              <a:lnSpc>
                <a:spcPct val="125000"/>
              </a:lnSpc>
            </a:pPr>
            <a:r>
              <a:rPr kumimoji="1" lang="zh-CN" altLang="en-US" sz="2400" b="1">
                <a:solidFill>
                  <a:schemeClr val="bg1"/>
                </a:solidFill>
                <a:latin typeface="宋体" pitchFamily="2" charset="-122"/>
              </a:rPr>
              <a:t>点产生的电场强度的</a:t>
            </a:r>
            <a:r>
              <a:rPr kumimoji="1" lang="zh-CN" altLang="en-US" sz="2400" b="1">
                <a:solidFill>
                  <a:srgbClr val="FFC000"/>
                </a:solidFill>
                <a:latin typeface="宋体" pitchFamily="2" charset="-122"/>
              </a:rPr>
              <a:t>矢量和</a:t>
            </a:r>
            <a:r>
              <a:rPr kumimoji="1" lang="zh-CN" altLang="en-US" sz="2400" b="1">
                <a:solidFill>
                  <a:schemeClr val="bg1"/>
                </a:solidFill>
                <a:latin typeface="宋体" pitchFamily="2" charset="-122"/>
              </a:rPr>
              <a:t>。这称为</a:t>
            </a:r>
            <a:r>
              <a:rPr kumimoji="1" lang="zh-CN" altLang="en-US" sz="2400" b="1">
                <a:solidFill>
                  <a:srgbClr val="66FFFF"/>
                </a:solidFill>
                <a:latin typeface="宋体" pitchFamily="2" charset="-122"/>
              </a:rPr>
              <a:t>电场强度叠加原理。</a:t>
            </a:r>
          </a:p>
        </p:txBody>
      </p:sp>
      <p:pic>
        <p:nvPicPr>
          <p:cNvPr id="3" name="图片 2">
            <a:extLst>
              <a:ext uri="{FF2B5EF4-FFF2-40B4-BE49-F238E27FC236}">
                <a16:creationId xmlns:a16="http://schemas.microsoft.com/office/drawing/2014/main" id="{E1F80D3F-BBB6-41A5-82FB-1707D19EE514}"/>
              </a:ext>
            </a:extLst>
          </p:cNvPr>
          <p:cNvPicPr>
            <a:picLocks noChangeAspect="1"/>
          </p:cNvPicPr>
          <p:nvPr/>
        </p:nvPicPr>
        <p:blipFill>
          <a:blip r:embed="rId9"/>
          <a:stretch>
            <a:fillRect/>
          </a:stretch>
        </p:blipFill>
        <p:spPr>
          <a:xfrm>
            <a:off x="4226450" y="87361"/>
            <a:ext cx="4789495" cy="1682653"/>
          </a:xfrm>
          <a:prstGeom prst="rect">
            <a:avLst/>
          </a:prstGeom>
        </p:spPr>
      </p:pic>
      <p:pic>
        <p:nvPicPr>
          <p:cNvPr id="14" name="图片 13">
            <a:extLst>
              <a:ext uri="{FF2B5EF4-FFF2-40B4-BE49-F238E27FC236}">
                <a16:creationId xmlns:a16="http://schemas.microsoft.com/office/drawing/2014/main" id="{02366718-D02B-488A-B40B-1BC11D6DC8B1}"/>
              </a:ext>
            </a:extLst>
          </p:cNvPr>
          <p:cNvPicPr>
            <a:picLocks noChangeAspect="1"/>
          </p:cNvPicPr>
          <p:nvPr/>
        </p:nvPicPr>
        <p:blipFill>
          <a:blip r:embed="rId10"/>
          <a:stretch>
            <a:fillRect/>
          </a:stretch>
        </p:blipFill>
        <p:spPr>
          <a:xfrm>
            <a:off x="4336731" y="2079062"/>
            <a:ext cx="2489693" cy="1682653"/>
          </a:xfrm>
          <a:prstGeom prst="rect">
            <a:avLst/>
          </a:prstGeom>
        </p:spPr>
      </p:pic>
      <p:pic>
        <p:nvPicPr>
          <p:cNvPr id="15" name="图片 14">
            <a:extLst>
              <a:ext uri="{FF2B5EF4-FFF2-40B4-BE49-F238E27FC236}">
                <a16:creationId xmlns:a16="http://schemas.microsoft.com/office/drawing/2014/main" id="{603BE1B1-FA43-4360-BA50-4FA922AF9ABD}"/>
              </a:ext>
            </a:extLst>
          </p:cNvPr>
          <p:cNvPicPr>
            <a:picLocks noChangeAspect="1"/>
          </p:cNvPicPr>
          <p:nvPr/>
        </p:nvPicPr>
        <p:blipFill>
          <a:blip r:embed="rId11"/>
          <a:stretch>
            <a:fillRect/>
          </a:stretch>
        </p:blipFill>
        <p:spPr>
          <a:xfrm>
            <a:off x="6986323" y="1851026"/>
            <a:ext cx="1662918" cy="210564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33425" y="457200"/>
            <a:ext cx="788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Times New Roman" pitchFamily="18" charset="0"/>
              </a:rPr>
              <a:t>求</a:t>
            </a:r>
            <a:r>
              <a:rPr kumimoji="1" lang="zh-CN" altLang="en-US" sz="2400" b="1" dirty="0">
                <a:solidFill>
                  <a:srgbClr val="FF0000"/>
                </a:solidFill>
                <a:latin typeface="Times New Roman" pitchFamily="18" charset="0"/>
              </a:rPr>
              <a:t>电偶极子</a:t>
            </a:r>
            <a:r>
              <a:rPr kumimoji="1" lang="zh-CN" altLang="en-US" sz="2400" b="1" dirty="0">
                <a:solidFill>
                  <a:schemeClr val="bg1"/>
                </a:solidFill>
                <a:latin typeface="Times New Roman" pitchFamily="18" charset="0"/>
              </a:rPr>
              <a:t>在延长线上和中垂线上一点产生的电场强度。</a:t>
            </a:r>
          </a:p>
        </p:txBody>
      </p:sp>
      <p:grpSp>
        <p:nvGrpSpPr>
          <p:cNvPr id="14339" name="Group 3"/>
          <p:cNvGrpSpPr>
            <a:grpSpLocks/>
          </p:cNvGrpSpPr>
          <p:nvPr/>
        </p:nvGrpSpPr>
        <p:grpSpPr bwMode="auto">
          <a:xfrm>
            <a:off x="4572000" y="1381125"/>
            <a:ext cx="1930400" cy="941388"/>
            <a:chOff x="2880" y="873"/>
            <a:chExt cx="1216" cy="593"/>
          </a:xfrm>
        </p:grpSpPr>
        <p:sp>
          <p:nvSpPr>
            <p:cNvPr id="14389" name="Oval 4"/>
            <p:cNvSpPr>
              <a:spLocks noChangeArrowheads="1"/>
            </p:cNvSpPr>
            <p:nvPr/>
          </p:nvSpPr>
          <p:spPr bwMode="auto">
            <a:xfrm>
              <a:off x="3024"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Oval 5"/>
            <p:cNvSpPr>
              <a:spLocks noChangeArrowheads="1"/>
            </p:cNvSpPr>
            <p:nvPr/>
          </p:nvSpPr>
          <p:spPr bwMode="auto">
            <a:xfrm>
              <a:off x="3888"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91" name="Object 6"/>
            <p:cNvGraphicFramePr>
              <a:graphicFrameLocks/>
            </p:cNvGraphicFramePr>
            <p:nvPr/>
          </p:nvGraphicFramePr>
          <p:xfrm>
            <a:off x="2880" y="1257"/>
            <a:ext cx="304" cy="193"/>
          </p:xfrm>
          <a:graphic>
            <a:graphicData uri="http://schemas.openxmlformats.org/presentationml/2006/ole">
              <mc:AlternateContent xmlns:mc="http://schemas.openxmlformats.org/markup-compatibility/2006">
                <mc:Choice xmlns:v="urn:schemas-microsoft-com:vml" Requires="v">
                  <p:oleObj spid="_x0000_s95355" name="Equation" r:id="rId3" imgW="380887" imgH="200021" progId="Equation.3">
                    <p:embed/>
                  </p:oleObj>
                </mc:Choice>
                <mc:Fallback>
                  <p:oleObj name="Equation" r:id="rId3" imgW="380887" imgH="200021" progId="Equation.3">
                    <p:embed/>
                    <p:pic>
                      <p:nvPicPr>
                        <p:cNvPr id="14391"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25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92" name="Object 7"/>
            <p:cNvGraphicFramePr>
              <a:graphicFrameLocks/>
            </p:cNvGraphicFramePr>
            <p:nvPr/>
          </p:nvGraphicFramePr>
          <p:xfrm>
            <a:off x="3792" y="1257"/>
            <a:ext cx="304" cy="209"/>
          </p:xfrm>
          <a:graphic>
            <a:graphicData uri="http://schemas.openxmlformats.org/presentationml/2006/ole">
              <mc:AlternateContent xmlns:mc="http://schemas.openxmlformats.org/markup-compatibility/2006">
                <mc:Choice xmlns:v="urn:schemas-microsoft-com:vml" Requires="v">
                  <p:oleObj spid="_x0000_s95356" name="Equation" r:id="rId5" imgW="380887" imgH="228634" progId="Equation.3">
                    <p:embed/>
                  </p:oleObj>
                </mc:Choice>
                <mc:Fallback>
                  <p:oleObj name="Equation" r:id="rId5" imgW="380887" imgH="228634" progId="Equation.3">
                    <p:embed/>
                    <p:pic>
                      <p:nvPicPr>
                        <p:cNvPr id="14392"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257"/>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3" name="Line 8"/>
            <p:cNvSpPr>
              <a:spLocks noChangeShapeType="1"/>
            </p:cNvSpPr>
            <p:nvPr/>
          </p:nvSpPr>
          <p:spPr bwMode="auto">
            <a:xfrm>
              <a:off x="3120" y="1152"/>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94" name="Object 9"/>
            <p:cNvGraphicFramePr>
              <a:graphicFrameLocks/>
            </p:cNvGraphicFramePr>
            <p:nvPr/>
          </p:nvGraphicFramePr>
          <p:xfrm>
            <a:off x="3456" y="873"/>
            <a:ext cx="88" cy="199"/>
          </p:xfrm>
          <a:graphic>
            <a:graphicData uri="http://schemas.openxmlformats.org/presentationml/2006/ole">
              <mc:AlternateContent xmlns:mc="http://schemas.openxmlformats.org/markup-compatibility/2006">
                <mc:Choice xmlns:v="urn:schemas-microsoft-com:vml" Requires="v">
                  <p:oleObj spid="_x0000_s95357" name="Equation" r:id="rId7" imgW="38062" imgH="209468" progId="Equation.3">
                    <p:embed/>
                  </p:oleObj>
                </mc:Choice>
                <mc:Fallback>
                  <p:oleObj name="Equation" r:id="rId7" imgW="38062" imgH="209468" progId="Equation.3">
                    <p:embed/>
                    <p:pic>
                      <p:nvPicPr>
                        <p:cNvPr id="14394"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87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40" name="Text Box 10"/>
          <p:cNvSpPr txBox="1">
            <a:spLocks noChangeArrowheads="1"/>
          </p:cNvSpPr>
          <p:nvPr/>
        </p:nvSpPr>
        <p:spPr bwMode="auto">
          <a:xfrm>
            <a:off x="204166" y="2564904"/>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00"/>
                </a:solidFill>
                <a:latin typeface="Times New Roman" pitchFamily="18" charset="0"/>
              </a:rPr>
              <a:t>解</a:t>
            </a:r>
          </a:p>
        </p:txBody>
      </p:sp>
      <p:graphicFrame>
        <p:nvGraphicFramePr>
          <p:cNvPr id="14341" name="Object 11"/>
          <p:cNvGraphicFramePr>
            <a:graphicFrameLocks/>
          </p:cNvGraphicFramePr>
          <p:nvPr/>
        </p:nvGraphicFramePr>
        <p:xfrm>
          <a:off x="6477000" y="1233488"/>
          <a:ext cx="392113" cy="431800"/>
        </p:xfrm>
        <a:graphic>
          <a:graphicData uri="http://schemas.openxmlformats.org/presentationml/2006/ole">
            <mc:AlternateContent xmlns:mc="http://schemas.openxmlformats.org/markup-compatibility/2006">
              <mc:Choice xmlns:v="urn:schemas-microsoft-com:vml" Requires="v">
                <p:oleObj spid="_x0000_s95358" name="Equation" r:id="rId9" imgW="285867" imgH="323920" progId="Equation.3">
                  <p:embed/>
                </p:oleObj>
              </mc:Choice>
              <mc:Fallback>
                <p:oleObj name="Equation" r:id="rId9" imgW="285867" imgH="323920" progId="Equation.3">
                  <p:embed/>
                  <p:pic>
                    <p:nvPicPr>
                      <p:cNvPr id="14341"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12"/>
          <p:cNvGraphicFramePr>
            <a:graphicFrameLocks/>
          </p:cNvGraphicFramePr>
          <p:nvPr/>
        </p:nvGraphicFramePr>
        <p:xfrm>
          <a:off x="7315200" y="1233488"/>
          <a:ext cx="392113" cy="431800"/>
        </p:xfrm>
        <a:graphic>
          <a:graphicData uri="http://schemas.openxmlformats.org/presentationml/2006/ole">
            <mc:AlternateContent xmlns:mc="http://schemas.openxmlformats.org/markup-compatibility/2006">
              <mc:Choice xmlns:v="urn:schemas-microsoft-com:vml" Requires="v">
                <p:oleObj spid="_x0000_s95359" name="Equation" r:id="rId11" imgW="285867" imgH="323920" progId="Equation.3">
                  <p:embed/>
                </p:oleObj>
              </mc:Choice>
              <mc:Fallback>
                <p:oleObj name="Equation" r:id="rId11" imgW="285867" imgH="323920" progId="Equation.3">
                  <p:embed/>
                  <p:pic>
                    <p:nvPicPr>
                      <p:cNvPr id="14342"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13"/>
          <p:cNvGraphicFramePr>
            <a:graphicFrameLocks/>
          </p:cNvGraphicFramePr>
          <p:nvPr/>
        </p:nvGraphicFramePr>
        <p:xfrm>
          <a:off x="1019174" y="2492896"/>
          <a:ext cx="2971800" cy="914400"/>
        </p:xfrm>
        <a:graphic>
          <a:graphicData uri="http://schemas.openxmlformats.org/presentationml/2006/ole">
            <mc:AlternateContent xmlns:mc="http://schemas.openxmlformats.org/markup-compatibility/2006">
              <mc:Choice xmlns:v="urn:schemas-microsoft-com:vml" Requires="v">
                <p:oleObj spid="_x0000_s95360" name="Equation" r:id="rId13" imgW="2867042" imgH="809531" progId="Equation.3">
                  <p:embed/>
                </p:oleObj>
              </mc:Choice>
              <mc:Fallback>
                <p:oleObj name="Equation" r:id="rId13" imgW="2867042" imgH="809531" progId="Equation.3">
                  <p:embed/>
                  <p:pic>
                    <p:nvPicPr>
                      <p:cNvPr id="14343"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174" y="2492896"/>
                        <a:ext cx="2971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Rectangle 14"/>
          <p:cNvSpPr>
            <a:spLocks noChangeArrowheads="1"/>
          </p:cNvSpPr>
          <p:nvPr/>
        </p:nvSpPr>
        <p:spPr bwMode="auto">
          <a:xfrm>
            <a:off x="225425"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2400" b="1">
                <a:solidFill>
                  <a:srgbClr val="FFFF00"/>
                </a:solidFill>
                <a:latin typeface="Times New Roman" pitchFamily="18" charset="0"/>
              </a:rPr>
              <a:t>例</a:t>
            </a:r>
          </a:p>
        </p:txBody>
      </p:sp>
      <p:grpSp>
        <p:nvGrpSpPr>
          <p:cNvPr id="14345" name="Group 15"/>
          <p:cNvGrpSpPr>
            <a:grpSpLocks/>
          </p:cNvGrpSpPr>
          <p:nvPr/>
        </p:nvGrpSpPr>
        <p:grpSpPr bwMode="auto">
          <a:xfrm>
            <a:off x="5394325" y="1766888"/>
            <a:ext cx="3071813" cy="595312"/>
            <a:chOff x="3398" y="3456"/>
            <a:chExt cx="1935" cy="375"/>
          </a:xfrm>
        </p:grpSpPr>
        <p:grpSp>
          <p:nvGrpSpPr>
            <p:cNvPr id="14384" name="Group 16"/>
            <p:cNvGrpSpPr>
              <a:grpSpLocks/>
            </p:cNvGrpSpPr>
            <p:nvPr/>
          </p:nvGrpSpPr>
          <p:grpSpPr bwMode="auto">
            <a:xfrm>
              <a:off x="3398" y="3495"/>
              <a:ext cx="1935" cy="336"/>
              <a:chOff x="3398" y="3495"/>
              <a:chExt cx="1935" cy="336"/>
            </a:xfrm>
          </p:grpSpPr>
          <p:sp>
            <p:nvSpPr>
              <p:cNvPr id="14386" name="Line 17"/>
              <p:cNvSpPr>
                <a:spLocks noChangeShapeType="1"/>
              </p:cNvSpPr>
              <p:nvPr/>
            </p:nvSpPr>
            <p:spPr bwMode="auto">
              <a:xfrm>
                <a:off x="3504" y="3495"/>
                <a:ext cx="1824" cy="0"/>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Text Box 18"/>
              <p:cNvSpPr txBox="1">
                <a:spLocks noChangeArrowheads="1"/>
              </p:cNvSpPr>
              <p:nvPr/>
            </p:nvSpPr>
            <p:spPr bwMode="auto">
              <a:xfrm>
                <a:off x="3398" y="35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14388" name="Text Box 19"/>
              <p:cNvSpPr txBox="1">
                <a:spLocks noChangeArrowheads="1"/>
              </p:cNvSpPr>
              <p:nvPr/>
            </p:nvSpPr>
            <p:spPr bwMode="auto">
              <a:xfrm>
                <a:off x="5121" y="354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grpSp>
        <p:sp>
          <p:nvSpPr>
            <p:cNvPr id="14385" name="Oval 20"/>
            <p:cNvSpPr>
              <a:spLocks noChangeArrowheads="1"/>
            </p:cNvSpPr>
            <p:nvPr/>
          </p:nvSpPr>
          <p:spPr bwMode="auto">
            <a:xfrm>
              <a:off x="3468" y="3456"/>
              <a:ext cx="48" cy="48"/>
            </a:xfrm>
            <a:prstGeom prst="ellipse">
              <a:avLst/>
            </a:prstGeom>
            <a:solidFill>
              <a:srgbClr val="66FF33"/>
            </a:soli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46" name="Line 21"/>
          <p:cNvSpPr>
            <a:spLocks noChangeShapeType="1"/>
          </p:cNvSpPr>
          <p:nvPr/>
        </p:nvSpPr>
        <p:spPr bwMode="auto">
          <a:xfrm flipH="1">
            <a:off x="6648450" y="1828800"/>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22"/>
          <p:cNvSpPr>
            <a:spLocks noChangeShapeType="1"/>
          </p:cNvSpPr>
          <p:nvPr/>
        </p:nvSpPr>
        <p:spPr bwMode="auto">
          <a:xfrm>
            <a:off x="7162800" y="1827213"/>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48" name="Group 23"/>
          <p:cNvGrpSpPr>
            <a:grpSpLocks/>
          </p:cNvGrpSpPr>
          <p:nvPr/>
        </p:nvGrpSpPr>
        <p:grpSpPr bwMode="auto">
          <a:xfrm>
            <a:off x="6994525" y="1793875"/>
            <a:ext cx="473075" cy="568325"/>
            <a:chOff x="4406" y="1130"/>
            <a:chExt cx="298" cy="358"/>
          </a:xfrm>
        </p:grpSpPr>
        <p:sp>
          <p:nvSpPr>
            <p:cNvPr id="14382" name="Text Box 24"/>
            <p:cNvSpPr txBox="1">
              <a:spLocks noChangeArrowheads="1"/>
            </p:cNvSpPr>
            <p:nvPr/>
          </p:nvSpPr>
          <p:spPr bwMode="auto">
            <a:xfrm>
              <a:off x="4406" y="1200"/>
              <a:ext cx="2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4383" name="Oval 25"/>
            <p:cNvSpPr>
              <a:spLocks noChangeArrowheads="1"/>
            </p:cNvSpPr>
            <p:nvPr/>
          </p:nvSpPr>
          <p:spPr bwMode="auto">
            <a:xfrm>
              <a:off x="4464" y="113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49" name="Object 26"/>
          <p:cNvGraphicFramePr>
            <a:graphicFrameLocks/>
          </p:cNvGraphicFramePr>
          <p:nvPr/>
        </p:nvGraphicFramePr>
        <p:xfrm>
          <a:off x="4805991" y="2492896"/>
          <a:ext cx="3213100" cy="912813"/>
        </p:xfrm>
        <a:graphic>
          <a:graphicData uri="http://schemas.openxmlformats.org/presentationml/2006/ole">
            <mc:AlternateContent xmlns:mc="http://schemas.openxmlformats.org/markup-compatibility/2006">
              <mc:Choice xmlns:v="urn:schemas-microsoft-com:vml" Requires="v">
                <p:oleObj spid="_x0000_s95361" name="Equation" r:id="rId15" imgW="3105130" imgH="809531" progId="Equation.3">
                  <p:embed/>
                </p:oleObj>
              </mc:Choice>
              <mc:Fallback>
                <p:oleObj name="Equation" r:id="rId15" imgW="3105130" imgH="809531" progId="Equation.3">
                  <p:embed/>
                  <p:pic>
                    <p:nvPicPr>
                      <p:cNvPr id="14349"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5991" y="2492896"/>
                        <a:ext cx="32131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27"/>
          <p:cNvGraphicFramePr>
            <a:graphicFrameLocks/>
          </p:cNvGraphicFramePr>
          <p:nvPr/>
        </p:nvGraphicFramePr>
        <p:xfrm>
          <a:off x="813766" y="3774654"/>
          <a:ext cx="1665288" cy="431800"/>
        </p:xfrm>
        <a:graphic>
          <a:graphicData uri="http://schemas.openxmlformats.org/presentationml/2006/ole">
            <mc:AlternateContent xmlns:mc="http://schemas.openxmlformats.org/markup-compatibility/2006">
              <mc:Choice xmlns:v="urn:schemas-microsoft-com:vml" Requires="v">
                <p:oleObj spid="_x0000_s95362" name="Equation" r:id="rId17" imgW="1562148" imgH="323920" progId="Equation.3">
                  <p:embed/>
                </p:oleObj>
              </mc:Choice>
              <mc:Fallback>
                <p:oleObj name="Equation" r:id="rId17" imgW="1562148" imgH="323920" progId="Equation.3">
                  <p:embed/>
                  <p:pic>
                    <p:nvPicPr>
                      <p:cNvPr id="1435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3766" y="3774654"/>
                        <a:ext cx="1665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28"/>
          <p:cNvGraphicFramePr>
            <a:graphicFrameLocks/>
          </p:cNvGraphicFramePr>
          <p:nvPr/>
        </p:nvGraphicFramePr>
        <p:xfrm>
          <a:off x="2674316" y="3563516"/>
          <a:ext cx="2868613" cy="914400"/>
        </p:xfrm>
        <a:graphic>
          <a:graphicData uri="http://schemas.openxmlformats.org/presentationml/2006/ole">
            <mc:AlternateContent xmlns:mc="http://schemas.openxmlformats.org/markup-compatibility/2006">
              <mc:Choice xmlns:v="urn:schemas-microsoft-com:vml" Requires="v">
                <p:oleObj spid="_x0000_s95363" name="Equation" r:id="rId19" imgW="2762305" imgH="809531" progId="Equation.3">
                  <p:embed/>
                </p:oleObj>
              </mc:Choice>
              <mc:Fallback>
                <p:oleObj name="Equation" r:id="rId19" imgW="2762305" imgH="809531" progId="Equation.3">
                  <p:embed/>
                  <p:pic>
                    <p:nvPicPr>
                      <p:cNvPr id="14351" name="Object 2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74316" y="3563516"/>
                        <a:ext cx="28686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29"/>
          <p:cNvGraphicFramePr>
            <a:graphicFrameLocks/>
          </p:cNvGraphicFramePr>
          <p:nvPr/>
        </p:nvGraphicFramePr>
        <p:xfrm>
          <a:off x="7767016" y="3715916"/>
          <a:ext cx="979488" cy="442913"/>
        </p:xfrm>
        <a:graphic>
          <a:graphicData uri="http://schemas.openxmlformats.org/presentationml/2006/ole">
            <mc:AlternateContent xmlns:mc="http://schemas.openxmlformats.org/markup-compatibility/2006">
              <mc:Choice xmlns:v="urn:schemas-microsoft-com:vml" Requires="v">
                <p:oleObj spid="_x0000_s95364" name="Equation" r:id="rId21" imgW="876228" imgH="342816" progId="Equation.3">
                  <p:embed/>
                </p:oleObj>
              </mc:Choice>
              <mc:Fallback>
                <p:oleObj name="Equation" r:id="rId21" imgW="876228" imgH="342816" progId="Equation.3">
                  <p:embed/>
                  <p:pic>
                    <p:nvPicPr>
                      <p:cNvPr id="14352" name="Object 2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67016" y="3715916"/>
                        <a:ext cx="9794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30"/>
          <p:cNvGraphicFramePr>
            <a:graphicFrameLocks/>
          </p:cNvGraphicFramePr>
          <p:nvPr/>
        </p:nvGraphicFramePr>
        <p:xfrm>
          <a:off x="1156666" y="4420766"/>
          <a:ext cx="2667000" cy="914400"/>
        </p:xfrm>
        <a:graphic>
          <a:graphicData uri="http://schemas.openxmlformats.org/presentationml/2006/ole">
            <mc:AlternateContent xmlns:mc="http://schemas.openxmlformats.org/markup-compatibility/2006">
              <mc:Choice xmlns:v="urn:schemas-microsoft-com:vml" Requires="v">
                <p:oleObj spid="_x0000_s95365" name="Equation" r:id="rId23" imgW="2562279" imgH="809531" progId="Equation.3">
                  <p:embed/>
                </p:oleObj>
              </mc:Choice>
              <mc:Fallback>
                <p:oleObj name="Equation" r:id="rId23" imgW="2562279" imgH="809531" progId="Equation.3">
                  <p:embed/>
                  <p:pic>
                    <p:nvPicPr>
                      <p:cNvPr id="14353" name="Object 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6666" y="4420766"/>
                        <a:ext cx="2667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4" name="Rectangle 31"/>
          <p:cNvSpPr>
            <a:spLocks noChangeArrowheads="1"/>
          </p:cNvSpPr>
          <p:nvPr/>
        </p:nvSpPr>
        <p:spPr bwMode="auto">
          <a:xfrm>
            <a:off x="5747716" y="3754016"/>
            <a:ext cx="238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rgbClr val="FFFF00"/>
                </a:solidFill>
                <a:latin typeface="Times New Roman" pitchFamily="18" charset="0"/>
              </a:rPr>
              <a:t>令：</a:t>
            </a:r>
            <a:r>
              <a:rPr kumimoji="1" lang="zh-CN" altLang="en-US" sz="2400" b="1" dirty="0">
                <a:solidFill>
                  <a:srgbClr val="FF0000"/>
                </a:solidFill>
                <a:latin typeface="Times New Roman" pitchFamily="18" charset="0"/>
              </a:rPr>
              <a:t>电偶极矩</a:t>
            </a:r>
          </a:p>
        </p:txBody>
      </p:sp>
      <p:sp>
        <p:nvSpPr>
          <p:cNvPr id="14375" name="TextBox 1"/>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8.3</a:t>
            </a:r>
            <a:r>
              <a:rPr lang="zh-CN" altLang="zh-CN" sz="2400" b="1">
                <a:solidFill>
                  <a:srgbClr val="FFC000"/>
                </a:solidFill>
              </a:rPr>
              <a:t>（</a:t>
            </a:r>
            <a:r>
              <a:rPr lang="en-US" altLang="zh-CN" sz="2400" b="1">
                <a:solidFill>
                  <a:srgbClr val="FFC000"/>
                </a:solidFill>
              </a:rPr>
              <a:t>p. 287</a:t>
            </a:r>
            <a:r>
              <a:rPr lang="zh-CN" altLang="zh-CN" sz="2400" b="1">
                <a:solidFill>
                  <a:srgbClr val="FFC000"/>
                </a:solidFill>
              </a:rPr>
              <a:t>）</a:t>
            </a:r>
            <a:endParaRPr lang="zh-CN" altLang="en-US" sz="2400" b="1">
              <a:solidFill>
                <a:srgbClr val="FFC000"/>
              </a:solidFill>
            </a:endParaRPr>
          </a:p>
        </p:txBody>
      </p:sp>
      <p:sp>
        <p:nvSpPr>
          <p:cNvPr id="2" name="TextBox 1"/>
          <p:cNvSpPr txBox="1"/>
          <p:nvPr/>
        </p:nvSpPr>
        <p:spPr>
          <a:xfrm>
            <a:off x="445664" y="990051"/>
            <a:ext cx="3884489"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一对靠的很近的等量异号电荷构成带电体系，这样的模型称为电偶极子。</a:t>
            </a:r>
          </a:p>
        </p:txBody>
      </p:sp>
      <p:sp>
        <p:nvSpPr>
          <p:cNvPr id="3" name="矩形 2"/>
          <p:cNvSpPr/>
          <p:nvPr/>
        </p:nvSpPr>
        <p:spPr>
          <a:xfrm>
            <a:off x="549417" y="5373216"/>
            <a:ext cx="8199048" cy="1200329"/>
          </a:xfrm>
          <a:prstGeom prst="rect">
            <a:avLst/>
          </a:prstGeom>
        </p:spPr>
        <p:txBody>
          <a:bodyPr wrap="square">
            <a:spAutoFit/>
          </a:bodyPr>
          <a:lstStyle/>
          <a:p>
            <a:r>
              <a:rPr kumimoji="1" lang="zh-CN" altLang="en-US" sz="2400" b="1" dirty="0">
                <a:solidFill>
                  <a:srgbClr val="FFC000"/>
                </a:solidFill>
                <a:latin typeface="Times New Roman" pitchFamily="18" charset="0"/>
              </a:rPr>
              <a:t>电偶极矩</a:t>
            </a:r>
            <a:r>
              <a:rPr kumimoji="1" lang="zh-CN" altLang="en-US" sz="2400" b="1" dirty="0">
                <a:solidFill>
                  <a:schemeClr val="bg1"/>
                </a:solidFill>
                <a:latin typeface="Times New Roman" pitchFamily="18" charset="0"/>
              </a:rPr>
              <a:t>是描述电偶极子属性的物理量，只与异号电荷的电量和它们距离的乘积有关，它是</a:t>
            </a:r>
            <a:r>
              <a:rPr kumimoji="1" lang="zh-CN" altLang="en-US" sz="2400" b="1" dirty="0">
                <a:solidFill>
                  <a:srgbClr val="FFC000"/>
                </a:solidFill>
                <a:latin typeface="Times New Roman" pitchFamily="18" charset="0"/>
              </a:rPr>
              <a:t>矢量，方向是负电荷指向正电荷的方向。</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3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6" grpId="0" animBg="1"/>
      <p:bldP spid="14347" grpId="0" animBg="1"/>
      <p:bldP spid="1435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2"/>
          <p:cNvSpPr>
            <a:spLocks noChangeShapeType="1"/>
          </p:cNvSpPr>
          <p:nvPr/>
        </p:nvSpPr>
        <p:spPr bwMode="auto">
          <a:xfrm flipH="1" flipV="1">
            <a:off x="7513092" y="384895"/>
            <a:ext cx="228600" cy="533400"/>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33"/>
          <p:cNvGrpSpPr>
            <a:grpSpLocks/>
          </p:cNvGrpSpPr>
          <p:nvPr/>
        </p:nvGrpSpPr>
        <p:grpSpPr bwMode="auto">
          <a:xfrm>
            <a:off x="6774904" y="2501032"/>
            <a:ext cx="2006600" cy="560388"/>
            <a:chOff x="4080" y="3350"/>
            <a:chExt cx="1264" cy="353"/>
          </a:xfrm>
        </p:grpSpPr>
        <p:sp>
          <p:nvSpPr>
            <p:cNvPr id="4" name="Oval 34"/>
            <p:cNvSpPr>
              <a:spLocks noChangeArrowheads="1"/>
            </p:cNvSpPr>
            <p:nvPr/>
          </p:nvSpPr>
          <p:spPr bwMode="auto">
            <a:xfrm>
              <a:off x="4224"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35"/>
            <p:cNvSpPr>
              <a:spLocks noChangeArrowheads="1"/>
            </p:cNvSpPr>
            <p:nvPr/>
          </p:nvSpPr>
          <p:spPr bwMode="auto">
            <a:xfrm>
              <a:off x="5073"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 name="Object 36"/>
            <p:cNvGraphicFramePr>
              <a:graphicFrameLocks/>
            </p:cNvGraphicFramePr>
            <p:nvPr/>
          </p:nvGraphicFramePr>
          <p:xfrm>
            <a:off x="4080" y="3504"/>
            <a:ext cx="304" cy="193"/>
          </p:xfrm>
          <a:graphic>
            <a:graphicData uri="http://schemas.openxmlformats.org/presentationml/2006/ole">
              <mc:AlternateContent xmlns:mc="http://schemas.openxmlformats.org/markup-compatibility/2006">
                <mc:Choice xmlns:v="urn:schemas-microsoft-com:vml" Requires="v">
                  <p:oleObj spid="_x0000_s96423" name="Equation" r:id="rId3" imgW="380887" imgH="200021" progId="Equation.3">
                    <p:embed/>
                  </p:oleObj>
                </mc:Choice>
                <mc:Fallback>
                  <p:oleObj name="Equation" r:id="rId3" imgW="380887" imgH="200021" progId="Equation.3">
                    <p:embed/>
                    <p:pic>
                      <p:nvPicPr>
                        <p:cNvPr id="6"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3504"/>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7"/>
            <p:cNvGraphicFramePr>
              <a:graphicFrameLocks/>
            </p:cNvGraphicFramePr>
            <p:nvPr/>
          </p:nvGraphicFramePr>
          <p:xfrm>
            <a:off x="5040" y="3456"/>
            <a:ext cx="304" cy="209"/>
          </p:xfrm>
          <a:graphic>
            <a:graphicData uri="http://schemas.openxmlformats.org/presentationml/2006/ole">
              <mc:AlternateContent xmlns:mc="http://schemas.openxmlformats.org/markup-compatibility/2006">
                <mc:Choice xmlns:v="urn:schemas-microsoft-com:vml" Requires="v">
                  <p:oleObj spid="_x0000_s96424" name="Equation" r:id="rId5" imgW="380887" imgH="228634" progId="Equation.3">
                    <p:embed/>
                  </p:oleObj>
                </mc:Choice>
                <mc:Fallback>
                  <p:oleObj name="Equation" r:id="rId5" imgW="380887" imgH="228634" progId="Equation.3">
                    <p:embed/>
                    <p:pic>
                      <p:nvPicPr>
                        <p:cNvPr id="7" name="Object 3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 y="3456"/>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38"/>
            <p:cNvSpPr>
              <a:spLocks noChangeShapeType="1"/>
            </p:cNvSpPr>
            <p:nvPr/>
          </p:nvSpPr>
          <p:spPr bwMode="auto">
            <a:xfrm>
              <a:off x="4320" y="3409"/>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 name="Object 39"/>
            <p:cNvGraphicFramePr>
              <a:graphicFrameLocks/>
            </p:cNvGraphicFramePr>
            <p:nvPr/>
          </p:nvGraphicFramePr>
          <p:xfrm>
            <a:off x="4656" y="3504"/>
            <a:ext cx="88" cy="199"/>
          </p:xfrm>
          <a:graphic>
            <a:graphicData uri="http://schemas.openxmlformats.org/presentationml/2006/ole">
              <mc:AlternateContent xmlns:mc="http://schemas.openxmlformats.org/markup-compatibility/2006">
                <mc:Choice xmlns:v="urn:schemas-microsoft-com:vml" Requires="v">
                  <p:oleObj spid="_x0000_s96425" name="Equation" r:id="rId7" imgW="38062" imgH="209468" progId="Equation.3">
                    <p:embed/>
                  </p:oleObj>
                </mc:Choice>
                <mc:Fallback>
                  <p:oleObj name="Equation" r:id="rId7" imgW="38062" imgH="209468" progId="Equation.3">
                    <p:embed/>
                    <p:pic>
                      <p:nvPicPr>
                        <p:cNvPr id="9" name="Object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3504"/>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40"/>
          <p:cNvSpPr>
            <a:spLocks noChangeShapeType="1"/>
          </p:cNvSpPr>
          <p:nvPr/>
        </p:nvSpPr>
        <p:spPr bwMode="auto">
          <a:xfrm flipV="1">
            <a:off x="7765504" y="994495"/>
            <a:ext cx="0" cy="16002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41"/>
          <p:cNvSpPr>
            <a:spLocks noChangeArrowheads="1"/>
          </p:cNvSpPr>
          <p:nvPr/>
        </p:nvSpPr>
        <p:spPr bwMode="auto">
          <a:xfrm>
            <a:off x="7682954" y="859557"/>
            <a:ext cx="152400" cy="152400"/>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42"/>
          <p:cNvSpPr txBox="1">
            <a:spLocks noChangeArrowheads="1"/>
          </p:cNvSpPr>
          <p:nvPr/>
        </p:nvSpPr>
        <p:spPr bwMode="auto">
          <a:xfrm>
            <a:off x="7843292" y="719857"/>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99"/>
                </a:solidFill>
                <a:latin typeface="Times New Roman" pitchFamily="18" charset="0"/>
              </a:rPr>
              <a:t>P</a:t>
            </a:r>
          </a:p>
        </p:txBody>
      </p:sp>
      <p:sp>
        <p:nvSpPr>
          <p:cNvPr id="13" name="Text Box 43"/>
          <p:cNvSpPr txBox="1">
            <a:spLocks noChangeArrowheads="1"/>
          </p:cNvSpPr>
          <p:nvPr/>
        </p:nvSpPr>
        <p:spPr bwMode="auto">
          <a:xfrm>
            <a:off x="7843292" y="1770782"/>
            <a:ext cx="47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99"/>
                </a:solidFill>
                <a:latin typeface="Times New Roman" pitchFamily="18" charset="0"/>
              </a:rPr>
              <a:t>r</a:t>
            </a:r>
          </a:p>
        </p:txBody>
      </p:sp>
      <p:sp>
        <p:nvSpPr>
          <p:cNvPr id="14" name="Line 44"/>
          <p:cNvSpPr>
            <a:spLocks noChangeShapeType="1"/>
          </p:cNvSpPr>
          <p:nvPr/>
        </p:nvSpPr>
        <p:spPr bwMode="auto">
          <a:xfrm flipV="1">
            <a:off x="71146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45"/>
          <p:cNvSpPr>
            <a:spLocks noChangeShapeType="1"/>
          </p:cNvSpPr>
          <p:nvPr/>
        </p:nvSpPr>
        <p:spPr bwMode="auto">
          <a:xfrm flipH="1" flipV="1">
            <a:off x="78004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46"/>
          <p:cNvSpPr>
            <a:spLocks noChangeShapeType="1"/>
          </p:cNvSpPr>
          <p:nvPr/>
        </p:nvSpPr>
        <p:spPr bwMode="auto">
          <a:xfrm flipH="1">
            <a:off x="7497217" y="994495"/>
            <a:ext cx="227012" cy="550862"/>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 name="Object 47"/>
          <p:cNvGraphicFramePr>
            <a:graphicFrameLocks/>
          </p:cNvGraphicFramePr>
          <p:nvPr/>
        </p:nvGraphicFramePr>
        <p:xfrm>
          <a:off x="6946354" y="1273895"/>
          <a:ext cx="393700" cy="433387"/>
        </p:xfrm>
        <a:graphic>
          <a:graphicData uri="http://schemas.openxmlformats.org/presentationml/2006/ole">
            <mc:AlternateContent xmlns:mc="http://schemas.openxmlformats.org/markup-compatibility/2006">
              <mc:Choice xmlns:v="urn:schemas-microsoft-com:vml" Requires="v">
                <p:oleObj spid="_x0000_s96426" name="Equation" r:id="rId9" imgW="285867" imgH="323920" progId="Equation.3">
                  <p:embed/>
                </p:oleObj>
              </mc:Choice>
              <mc:Fallback>
                <p:oleObj name="Equation" r:id="rId9" imgW="285867" imgH="323920" progId="Equation.3">
                  <p:embed/>
                  <p:pic>
                    <p:nvPicPr>
                      <p:cNvPr id="17" name="Object 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6354" y="1273895"/>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8"/>
          <p:cNvGraphicFramePr>
            <a:graphicFrameLocks/>
          </p:cNvGraphicFramePr>
          <p:nvPr/>
        </p:nvGraphicFramePr>
        <p:xfrm>
          <a:off x="7670254" y="210270"/>
          <a:ext cx="393700" cy="433387"/>
        </p:xfrm>
        <a:graphic>
          <a:graphicData uri="http://schemas.openxmlformats.org/presentationml/2006/ole">
            <mc:AlternateContent xmlns:mc="http://schemas.openxmlformats.org/markup-compatibility/2006">
              <mc:Choice xmlns:v="urn:schemas-microsoft-com:vml" Requires="v">
                <p:oleObj spid="_x0000_s96427" name="Equation" r:id="rId11" imgW="285867" imgH="323920" progId="Equation.3">
                  <p:embed/>
                </p:oleObj>
              </mc:Choice>
              <mc:Fallback>
                <p:oleObj name="Equation" r:id="rId11" imgW="285867" imgH="323920" progId="Equation.3">
                  <p:embed/>
                  <p:pic>
                    <p:nvPicPr>
                      <p:cNvPr id="18" name="Object 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0254" y="210270"/>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49"/>
          <p:cNvSpPr>
            <a:spLocks noChangeShapeType="1"/>
          </p:cNvSpPr>
          <p:nvPr/>
        </p:nvSpPr>
        <p:spPr bwMode="auto">
          <a:xfrm flipH="1">
            <a:off x="7232104" y="937345"/>
            <a:ext cx="533400"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50"/>
          <p:cNvGraphicFramePr>
            <a:graphicFrameLocks/>
          </p:cNvGraphicFramePr>
          <p:nvPr/>
        </p:nvGraphicFramePr>
        <p:xfrm>
          <a:off x="6793954" y="765895"/>
          <a:ext cx="280988" cy="342900"/>
        </p:xfrm>
        <a:graphic>
          <a:graphicData uri="http://schemas.openxmlformats.org/presentationml/2006/ole">
            <mc:AlternateContent xmlns:mc="http://schemas.openxmlformats.org/markup-compatibility/2006">
              <mc:Choice xmlns:v="urn:schemas-microsoft-com:vml" Requires="v">
                <p:oleObj spid="_x0000_s96428" name="Equation" r:id="rId13" imgW="171412" imgH="238081" progId="Equation.3">
                  <p:embed/>
                </p:oleObj>
              </mc:Choice>
              <mc:Fallback>
                <p:oleObj name="Equation" r:id="rId13" imgW="171412" imgH="238081" progId="Equation.3">
                  <p:embed/>
                  <p:pic>
                    <p:nvPicPr>
                      <p:cNvPr id="2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3954" y="765895"/>
                        <a:ext cx="2809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Freeform 51"/>
          <p:cNvSpPr>
            <a:spLocks/>
          </p:cNvSpPr>
          <p:nvPr/>
        </p:nvSpPr>
        <p:spPr bwMode="auto">
          <a:xfrm>
            <a:off x="7187654" y="2343870"/>
            <a:ext cx="171450" cy="247650"/>
          </a:xfrm>
          <a:custGeom>
            <a:avLst/>
            <a:gdLst>
              <a:gd name="T0" fmla="*/ 0 w 108"/>
              <a:gd name="T1" fmla="*/ 0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56">
                <a:moveTo>
                  <a:pt x="0" y="0"/>
                </a:moveTo>
                <a:cubicBezTo>
                  <a:pt x="11" y="2"/>
                  <a:pt x="31" y="3"/>
                  <a:pt x="44" y="9"/>
                </a:cubicBezTo>
                <a:cubicBezTo>
                  <a:pt x="57" y="15"/>
                  <a:pt x="72" y="28"/>
                  <a:pt x="80" y="36"/>
                </a:cubicBezTo>
                <a:cubicBezTo>
                  <a:pt x="87" y="44"/>
                  <a:pt x="88" y="49"/>
                  <a:pt x="92" y="57"/>
                </a:cubicBezTo>
                <a:cubicBezTo>
                  <a:pt x="96" y="65"/>
                  <a:pt x="101" y="74"/>
                  <a:pt x="104" y="84"/>
                </a:cubicBezTo>
                <a:cubicBezTo>
                  <a:pt x="107" y="94"/>
                  <a:pt x="108" y="105"/>
                  <a:pt x="107" y="117"/>
                </a:cubicBezTo>
                <a:cubicBezTo>
                  <a:pt x="106" y="129"/>
                  <a:pt x="100" y="148"/>
                  <a:pt x="98" y="15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 name="Object 52"/>
          <p:cNvGraphicFramePr>
            <a:graphicFrameLocks/>
          </p:cNvGraphicFramePr>
          <p:nvPr/>
        </p:nvGraphicFramePr>
        <p:xfrm>
          <a:off x="7401967" y="2105745"/>
          <a:ext cx="230187" cy="315912"/>
        </p:xfrm>
        <a:graphic>
          <a:graphicData uri="http://schemas.openxmlformats.org/presentationml/2006/ole">
            <mc:AlternateContent xmlns:mc="http://schemas.openxmlformats.org/markup-compatibility/2006">
              <mc:Choice xmlns:v="urn:schemas-microsoft-com:vml" Requires="v">
                <p:oleObj spid="_x0000_s96429" name="Equation" r:id="rId15" imgW="123903" imgH="209468" progId="Equation.3">
                  <p:embed/>
                </p:oleObj>
              </mc:Choice>
              <mc:Fallback>
                <p:oleObj name="Equation" r:id="rId15" imgW="123903" imgH="209468" progId="Equation.3">
                  <p:embed/>
                  <p:pic>
                    <p:nvPicPr>
                      <p:cNvPr id="22" name="Object 5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01967" y="2105745"/>
                        <a:ext cx="2301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3"/>
          <p:cNvGraphicFramePr>
            <a:graphicFrameLocks/>
          </p:cNvGraphicFramePr>
          <p:nvPr/>
        </p:nvGraphicFramePr>
        <p:xfrm>
          <a:off x="2411760" y="343668"/>
          <a:ext cx="3695700" cy="914400"/>
        </p:xfrm>
        <a:graphic>
          <a:graphicData uri="http://schemas.openxmlformats.org/presentationml/2006/ole">
            <mc:AlternateContent xmlns:mc="http://schemas.openxmlformats.org/markup-compatibility/2006">
              <mc:Choice xmlns:v="urn:schemas-microsoft-com:vml" Requires="v">
                <p:oleObj spid="_x0000_s96430" name="Equation" r:id="rId17" imgW="3591023" imgH="809531" progId="Equation.3">
                  <p:embed/>
                </p:oleObj>
              </mc:Choice>
              <mc:Fallback>
                <p:oleObj name="Equation" r:id="rId17" imgW="3591023" imgH="809531" progId="Equation.3">
                  <p:embed/>
                  <p:pic>
                    <p:nvPicPr>
                      <p:cNvPr id="23" name="Object 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1760" y="343668"/>
                        <a:ext cx="3695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54"/>
          <p:cNvSpPr>
            <a:spLocks noChangeArrowheads="1"/>
          </p:cNvSpPr>
          <p:nvPr/>
        </p:nvSpPr>
        <p:spPr bwMode="auto">
          <a:xfrm>
            <a:off x="554385" y="50876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chemeClr val="bg1"/>
                </a:solidFill>
                <a:latin typeface="Times New Roman" pitchFamily="18" charset="0"/>
              </a:rPr>
              <a:t>在中垂线上</a:t>
            </a:r>
          </a:p>
        </p:txBody>
      </p:sp>
      <p:graphicFrame>
        <p:nvGraphicFramePr>
          <p:cNvPr id="25" name="Object 55"/>
          <p:cNvGraphicFramePr>
            <a:graphicFrameLocks/>
          </p:cNvGraphicFramePr>
          <p:nvPr/>
        </p:nvGraphicFramePr>
        <p:xfrm>
          <a:off x="827584" y="1177057"/>
          <a:ext cx="1912937" cy="982662"/>
        </p:xfrm>
        <a:graphic>
          <a:graphicData uri="http://schemas.openxmlformats.org/presentationml/2006/ole">
            <mc:AlternateContent xmlns:mc="http://schemas.openxmlformats.org/markup-compatibility/2006">
              <mc:Choice xmlns:v="urn:schemas-microsoft-com:vml" Requires="v">
                <p:oleObj spid="_x0000_s96431" name="Equation" r:id="rId19" imgW="1193760" imgH="482400" progId="Equation.DSMT4">
                  <p:embed/>
                </p:oleObj>
              </mc:Choice>
              <mc:Fallback>
                <p:oleObj name="Equation" r:id="rId19" imgW="1193760" imgH="482400" progId="Equation.DSMT4">
                  <p:embed/>
                  <p:pic>
                    <p:nvPicPr>
                      <p:cNvPr id="25" name="Object 55"/>
                      <p:cNvPicPr>
                        <a:picLocks noChangeArrowheads="1"/>
                      </p:cNvPicPr>
                      <p:nvPr/>
                    </p:nvPicPr>
                    <p:blipFill>
                      <a:blip r:embed="rId20"/>
                      <a:srcRect/>
                      <a:stretch>
                        <a:fillRect/>
                      </a:stretch>
                    </p:blipFill>
                    <p:spPr bwMode="auto">
                      <a:xfrm>
                        <a:off x="827584" y="1177057"/>
                        <a:ext cx="1912937" cy="982662"/>
                      </a:xfrm>
                      <a:prstGeom prst="rect">
                        <a:avLst/>
                      </a:prstGeom>
                      <a:noFill/>
                      <a:ln>
                        <a:noFill/>
                      </a:ln>
                      <a:effectLst/>
                    </p:spPr>
                  </p:pic>
                </p:oleObj>
              </mc:Fallback>
            </mc:AlternateContent>
          </a:graphicData>
        </a:graphic>
      </p:graphicFrame>
      <p:graphicFrame>
        <p:nvGraphicFramePr>
          <p:cNvPr id="26" name="Object 56"/>
          <p:cNvGraphicFramePr>
            <a:graphicFrameLocks/>
          </p:cNvGraphicFramePr>
          <p:nvPr/>
        </p:nvGraphicFramePr>
        <p:xfrm>
          <a:off x="2973611" y="5085185"/>
          <a:ext cx="1382365" cy="771202"/>
        </p:xfrm>
        <a:graphic>
          <a:graphicData uri="http://schemas.openxmlformats.org/presentationml/2006/ole">
            <mc:AlternateContent xmlns:mc="http://schemas.openxmlformats.org/markup-compatibility/2006">
              <mc:Choice xmlns:v="urn:schemas-microsoft-com:vml" Requires="v">
                <p:oleObj spid="_x0000_s96432" name="Equation" r:id="rId21" imgW="749160" imgH="431640" progId="Equation.DSMT4">
                  <p:embed/>
                </p:oleObj>
              </mc:Choice>
              <mc:Fallback>
                <p:oleObj name="Equation" r:id="rId21" imgW="749160" imgH="431640" progId="Equation.DSMT4">
                  <p:embed/>
                  <p:pic>
                    <p:nvPicPr>
                      <p:cNvPr id="26" name="Object 56"/>
                      <p:cNvPicPr>
                        <a:picLocks noChangeArrowheads="1"/>
                      </p:cNvPicPr>
                      <p:nvPr/>
                    </p:nvPicPr>
                    <p:blipFill>
                      <a:blip r:embed="rId22"/>
                      <a:srcRect/>
                      <a:stretch>
                        <a:fillRect/>
                      </a:stretch>
                    </p:blipFill>
                    <p:spPr bwMode="auto">
                      <a:xfrm>
                        <a:off x="2973611" y="5085185"/>
                        <a:ext cx="1382365" cy="771202"/>
                      </a:xfrm>
                      <a:prstGeom prst="rect">
                        <a:avLst/>
                      </a:prstGeom>
                      <a:noFill/>
                      <a:ln>
                        <a:noFill/>
                      </a:ln>
                      <a:effectLst/>
                    </p:spPr>
                  </p:pic>
                </p:oleObj>
              </mc:Fallback>
            </mc:AlternateContent>
          </a:graphicData>
        </a:graphic>
      </p:graphicFrame>
      <p:graphicFrame>
        <p:nvGraphicFramePr>
          <p:cNvPr id="29" name="对象 28"/>
          <p:cNvGraphicFramePr>
            <a:graphicFrameLocks/>
          </p:cNvGraphicFramePr>
          <p:nvPr/>
        </p:nvGraphicFramePr>
        <p:xfrm>
          <a:off x="827584" y="2132856"/>
          <a:ext cx="1800200" cy="1139105"/>
        </p:xfrm>
        <a:graphic>
          <a:graphicData uri="http://schemas.openxmlformats.org/presentationml/2006/ole">
            <mc:AlternateContent xmlns:mc="http://schemas.openxmlformats.org/markup-compatibility/2006">
              <mc:Choice xmlns:v="urn:schemas-microsoft-com:vml" Requires="v">
                <p:oleObj spid="_x0000_s96433" name="Equation" r:id="rId23" imgW="1054080" imgH="647640" progId="Equation.DSMT4">
                  <p:embed/>
                </p:oleObj>
              </mc:Choice>
              <mc:Fallback>
                <p:oleObj name="Equation" r:id="rId23" imgW="1054080" imgH="647640" progId="Equation.DSMT4">
                  <p:embed/>
                  <p:pic>
                    <p:nvPicPr>
                      <p:cNvPr id="29" name="对象 28"/>
                      <p:cNvPicPr>
                        <a:picLocks noChangeArrowheads="1"/>
                      </p:cNvPicPr>
                      <p:nvPr/>
                    </p:nvPicPr>
                    <p:blipFill>
                      <a:blip r:embed="rId24"/>
                      <a:srcRect/>
                      <a:stretch>
                        <a:fillRect/>
                      </a:stretch>
                    </p:blipFill>
                    <p:spPr bwMode="auto">
                      <a:xfrm>
                        <a:off x="827584" y="2132856"/>
                        <a:ext cx="1800200" cy="1139105"/>
                      </a:xfrm>
                      <a:prstGeom prst="rect">
                        <a:avLst/>
                      </a:prstGeom>
                      <a:noFill/>
                      <a:ln>
                        <a:noFill/>
                      </a:ln>
                    </p:spPr>
                  </p:pic>
                </p:oleObj>
              </mc:Fallback>
            </mc:AlternateContent>
          </a:graphicData>
        </a:graphic>
      </p:graphicFrame>
      <p:graphicFrame>
        <p:nvGraphicFramePr>
          <p:cNvPr id="30" name="对象 29"/>
          <p:cNvGraphicFramePr>
            <a:graphicFrameLocks/>
          </p:cNvGraphicFramePr>
          <p:nvPr/>
        </p:nvGraphicFramePr>
        <p:xfrm>
          <a:off x="2987824" y="1889510"/>
          <a:ext cx="3235325" cy="1410369"/>
        </p:xfrm>
        <a:graphic>
          <a:graphicData uri="http://schemas.openxmlformats.org/presentationml/2006/ole">
            <mc:AlternateContent xmlns:mc="http://schemas.openxmlformats.org/markup-compatibility/2006">
              <mc:Choice xmlns:v="urn:schemas-microsoft-com:vml" Requires="v">
                <p:oleObj spid="_x0000_s96434" name="Equation" r:id="rId25" imgW="2019240" imgH="749160" progId="Equation.DSMT4">
                  <p:embed/>
                </p:oleObj>
              </mc:Choice>
              <mc:Fallback>
                <p:oleObj name="Equation" r:id="rId25" imgW="2019240" imgH="749160" progId="Equation.DSMT4">
                  <p:embed/>
                  <p:pic>
                    <p:nvPicPr>
                      <p:cNvPr id="30" name="对象 29"/>
                      <p:cNvPicPr>
                        <a:picLocks noChangeArrowheads="1"/>
                      </p:cNvPicPr>
                      <p:nvPr/>
                    </p:nvPicPr>
                    <p:blipFill>
                      <a:blip r:embed="rId26"/>
                      <a:srcRect/>
                      <a:stretch>
                        <a:fillRect/>
                      </a:stretch>
                    </p:blipFill>
                    <p:spPr bwMode="auto">
                      <a:xfrm>
                        <a:off x="2987824" y="1889510"/>
                        <a:ext cx="3235325" cy="1410369"/>
                      </a:xfrm>
                      <a:prstGeom prst="rect">
                        <a:avLst/>
                      </a:prstGeom>
                      <a:noFill/>
                      <a:ln>
                        <a:noFill/>
                      </a:ln>
                    </p:spPr>
                  </p:pic>
                </p:oleObj>
              </mc:Fallback>
            </mc:AlternateContent>
          </a:graphicData>
        </a:graphic>
      </p:graphicFrame>
      <p:sp>
        <p:nvSpPr>
          <p:cNvPr id="31" name="Rectangle 54"/>
          <p:cNvSpPr>
            <a:spLocks noChangeArrowheads="1"/>
          </p:cNvSpPr>
          <p:nvPr/>
        </p:nvSpPr>
        <p:spPr bwMode="auto">
          <a:xfrm>
            <a:off x="517603" y="3356992"/>
            <a:ext cx="6838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chemeClr val="bg1"/>
                </a:solidFill>
                <a:latin typeface="Times New Roman" pitchFamily="18" charset="0"/>
              </a:rPr>
              <a:t>若电荷间的距离</a:t>
            </a:r>
            <a:r>
              <a:rPr kumimoji="1" lang="en-US" altLang="zh-CN" sz="2400" b="1" i="1" dirty="0">
                <a:solidFill>
                  <a:schemeClr val="bg1"/>
                </a:solidFill>
                <a:latin typeface="Times New Roman" pitchFamily="18" charset="0"/>
              </a:rPr>
              <a:t>l</a:t>
            </a:r>
            <a:r>
              <a:rPr kumimoji="1" lang="zh-CN" altLang="en-US" sz="2400" b="1" dirty="0">
                <a:solidFill>
                  <a:schemeClr val="bg1"/>
                </a:solidFill>
                <a:latin typeface="Times New Roman" pitchFamily="18" charset="0"/>
              </a:rPr>
              <a:t>远比到场点的距离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小，即</a:t>
            </a:r>
            <a:r>
              <a:rPr kumimoji="1" lang="en-US" altLang="zh-CN" sz="2400" b="1" i="1" dirty="0">
                <a:solidFill>
                  <a:schemeClr val="bg1"/>
                </a:solidFill>
                <a:latin typeface="Times New Roman" pitchFamily="18" charset="0"/>
              </a:rPr>
              <a:t>r</a:t>
            </a:r>
            <a:r>
              <a:rPr kumimoji="1" lang="en-US" altLang="zh-CN" sz="2400" b="1" dirty="0">
                <a:solidFill>
                  <a:schemeClr val="bg1"/>
                </a:solidFill>
                <a:latin typeface="Times New Roman" pitchFamily="18" charset="0"/>
              </a:rPr>
              <a:t>&gt;&gt;</a:t>
            </a:r>
            <a:r>
              <a:rPr kumimoji="1" lang="en-US" altLang="zh-CN" sz="2400" b="1" i="1" dirty="0">
                <a:solidFill>
                  <a:schemeClr val="bg1"/>
                </a:solidFill>
                <a:latin typeface="Times New Roman" pitchFamily="18" charset="0"/>
              </a:rPr>
              <a:t>l</a:t>
            </a:r>
            <a:r>
              <a:rPr kumimoji="1" lang="zh-CN" altLang="en-US" sz="2400" b="1" dirty="0">
                <a:solidFill>
                  <a:schemeClr val="bg1"/>
                </a:solidFill>
                <a:latin typeface="Times New Roman" pitchFamily="18" charset="0"/>
              </a:rPr>
              <a:t>时</a:t>
            </a:r>
            <a:endParaRPr kumimoji="1" lang="zh-CN" altLang="en-US" sz="2400" b="1" i="1" dirty="0">
              <a:solidFill>
                <a:schemeClr val="bg1"/>
              </a:solidFill>
              <a:latin typeface="Times New Roman" pitchFamily="18" charset="0"/>
            </a:endParaRPr>
          </a:p>
        </p:txBody>
      </p:sp>
      <p:sp>
        <p:nvSpPr>
          <p:cNvPr id="32" name="TextBox 31"/>
          <p:cNvSpPr txBox="1"/>
          <p:nvPr/>
        </p:nvSpPr>
        <p:spPr>
          <a:xfrm>
            <a:off x="224939" y="515753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延长线上电场为</a:t>
            </a:r>
          </a:p>
        </p:txBody>
      </p:sp>
      <p:graphicFrame>
        <p:nvGraphicFramePr>
          <p:cNvPr id="33" name="对象 32"/>
          <p:cNvGraphicFramePr>
            <a:graphicFrameLocks/>
          </p:cNvGraphicFramePr>
          <p:nvPr/>
        </p:nvGraphicFramePr>
        <p:xfrm>
          <a:off x="1619672" y="3818657"/>
          <a:ext cx="1587500" cy="1134735"/>
        </p:xfrm>
        <a:graphic>
          <a:graphicData uri="http://schemas.openxmlformats.org/presentationml/2006/ole">
            <mc:AlternateContent xmlns:mc="http://schemas.openxmlformats.org/markup-compatibility/2006">
              <mc:Choice xmlns:v="urn:schemas-microsoft-com:vml" Requires="v">
                <p:oleObj spid="_x0000_s96435" name="Equation" r:id="rId27" imgW="990360" imgH="685800" progId="Equation.DSMT4">
                  <p:embed/>
                </p:oleObj>
              </mc:Choice>
              <mc:Fallback>
                <p:oleObj name="Equation" r:id="rId27" imgW="990360" imgH="685800" progId="Equation.DSMT4">
                  <p:embed/>
                  <p:pic>
                    <p:nvPicPr>
                      <p:cNvPr id="33" name="对象 32"/>
                      <p:cNvPicPr>
                        <a:picLocks noChangeArrowheads="1"/>
                      </p:cNvPicPr>
                      <p:nvPr/>
                    </p:nvPicPr>
                    <p:blipFill>
                      <a:blip r:embed="rId28"/>
                      <a:srcRect/>
                      <a:stretch>
                        <a:fillRect/>
                      </a:stretch>
                    </p:blipFill>
                    <p:spPr bwMode="auto">
                      <a:xfrm>
                        <a:off x="1619672" y="3818657"/>
                        <a:ext cx="1587500" cy="1134735"/>
                      </a:xfrm>
                      <a:prstGeom prst="rect">
                        <a:avLst/>
                      </a:prstGeom>
                      <a:noFill/>
                      <a:ln>
                        <a:noFill/>
                      </a:ln>
                    </p:spPr>
                  </p:pic>
                </p:oleObj>
              </mc:Fallback>
            </mc:AlternateContent>
          </a:graphicData>
        </a:graphic>
      </p:graphicFrame>
      <p:graphicFrame>
        <p:nvGraphicFramePr>
          <p:cNvPr id="34" name="对象 33"/>
          <p:cNvGraphicFramePr>
            <a:graphicFrameLocks/>
          </p:cNvGraphicFramePr>
          <p:nvPr/>
        </p:nvGraphicFramePr>
        <p:xfrm>
          <a:off x="4211960" y="3850378"/>
          <a:ext cx="1608137" cy="1194519"/>
        </p:xfrm>
        <a:graphic>
          <a:graphicData uri="http://schemas.openxmlformats.org/presentationml/2006/ole">
            <mc:AlternateContent xmlns:mc="http://schemas.openxmlformats.org/markup-compatibility/2006">
              <mc:Choice xmlns:v="urn:schemas-microsoft-com:vml" Requires="v">
                <p:oleObj spid="_x0000_s96436" name="Equation" r:id="rId29" imgW="1002960" imgH="749160" progId="Equation.DSMT4">
                  <p:embed/>
                </p:oleObj>
              </mc:Choice>
              <mc:Fallback>
                <p:oleObj name="Equation" r:id="rId29" imgW="1002960" imgH="749160" progId="Equation.DSMT4">
                  <p:embed/>
                  <p:pic>
                    <p:nvPicPr>
                      <p:cNvPr id="34" name="对象 33"/>
                      <p:cNvPicPr>
                        <a:picLocks noChangeArrowheads="1"/>
                      </p:cNvPicPr>
                      <p:nvPr/>
                    </p:nvPicPr>
                    <p:blipFill>
                      <a:blip r:embed="rId30"/>
                      <a:srcRect/>
                      <a:stretch>
                        <a:fillRect/>
                      </a:stretch>
                    </p:blipFill>
                    <p:spPr bwMode="auto">
                      <a:xfrm>
                        <a:off x="4211960" y="3850378"/>
                        <a:ext cx="1608137" cy="1194519"/>
                      </a:xfrm>
                      <a:prstGeom prst="rect">
                        <a:avLst/>
                      </a:prstGeom>
                      <a:noFill/>
                      <a:ln>
                        <a:noFill/>
                      </a:ln>
                    </p:spPr>
                  </p:pic>
                </p:oleObj>
              </mc:Fallback>
            </mc:AlternateContent>
          </a:graphicData>
        </a:graphic>
      </p:graphicFrame>
      <p:graphicFrame>
        <p:nvGraphicFramePr>
          <p:cNvPr id="35" name="Object 56"/>
          <p:cNvGraphicFramePr>
            <a:graphicFrameLocks/>
          </p:cNvGraphicFramePr>
          <p:nvPr/>
        </p:nvGraphicFramePr>
        <p:xfrm>
          <a:off x="2915816" y="5877272"/>
          <a:ext cx="1440160" cy="792088"/>
        </p:xfrm>
        <a:graphic>
          <a:graphicData uri="http://schemas.openxmlformats.org/presentationml/2006/ole">
            <mc:AlternateContent xmlns:mc="http://schemas.openxmlformats.org/markup-compatibility/2006">
              <mc:Choice xmlns:v="urn:schemas-microsoft-com:vml" Requires="v">
                <p:oleObj spid="_x0000_s96437" name="Equation" r:id="rId31" imgW="850680" imgH="431640" progId="Equation.DSMT4">
                  <p:embed/>
                </p:oleObj>
              </mc:Choice>
              <mc:Fallback>
                <p:oleObj name="Equation" r:id="rId31" imgW="850680" imgH="431640" progId="Equation.DSMT4">
                  <p:embed/>
                  <p:pic>
                    <p:nvPicPr>
                      <p:cNvPr id="35" name="Object 56"/>
                      <p:cNvPicPr>
                        <a:picLocks noChangeArrowheads="1"/>
                      </p:cNvPicPr>
                      <p:nvPr/>
                    </p:nvPicPr>
                    <p:blipFill>
                      <a:blip r:embed="rId32"/>
                      <a:srcRect/>
                      <a:stretch>
                        <a:fillRect/>
                      </a:stretch>
                    </p:blipFill>
                    <p:spPr bwMode="auto">
                      <a:xfrm>
                        <a:off x="2915816" y="5877272"/>
                        <a:ext cx="1440160" cy="792088"/>
                      </a:xfrm>
                      <a:prstGeom prst="rect">
                        <a:avLst/>
                      </a:prstGeom>
                      <a:noFill/>
                      <a:ln>
                        <a:noFill/>
                      </a:ln>
                      <a:effectLst/>
                    </p:spPr>
                  </p:pic>
                </p:oleObj>
              </mc:Fallback>
            </mc:AlternateContent>
          </a:graphicData>
        </a:graphic>
      </p:graphicFrame>
      <p:sp>
        <p:nvSpPr>
          <p:cNvPr id="36" name="TextBox 35"/>
          <p:cNvSpPr txBox="1"/>
          <p:nvPr/>
        </p:nvSpPr>
        <p:spPr>
          <a:xfrm>
            <a:off x="249202" y="587761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中垂线上电场为</a:t>
            </a:r>
          </a:p>
        </p:txBody>
      </p:sp>
      <p:sp>
        <p:nvSpPr>
          <p:cNvPr id="37" name="TextBox 36"/>
          <p:cNvSpPr txBox="1"/>
          <p:nvPr/>
        </p:nvSpPr>
        <p:spPr>
          <a:xfrm>
            <a:off x="4644008" y="5157539"/>
            <a:ext cx="4320480"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电偶极子的场强与距离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的三次方成反比，比点电荷随</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递减的速度要快得多。</a:t>
            </a:r>
          </a:p>
        </p:txBody>
      </p:sp>
    </p:spTree>
    <p:extLst>
      <p:ext uri="{BB962C8B-B14F-4D97-AF65-F5344CB8AC3E}">
        <p14:creationId xmlns:p14="http://schemas.microsoft.com/office/powerpoint/2010/main" val="63252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p:bldP spid="13" grpId="0"/>
      <p:bldP spid="14" grpId="0" animBg="1"/>
      <p:bldP spid="15" grpId="0" animBg="1"/>
      <p:bldP spid="16" grpId="0" animBg="1"/>
      <p:bldP spid="19" grpId="0" animBg="1"/>
      <p:bldP spid="21" grpId="0" animBg="1"/>
      <p:bldP spid="24" grpId="0"/>
      <p:bldP spid="31" grpId="0"/>
      <p:bldP spid="32"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2"/>
          <p:cNvSpPr>
            <a:spLocks noChangeArrowheads="1"/>
          </p:cNvSpPr>
          <p:nvPr/>
        </p:nvSpPr>
        <p:spPr bwMode="auto">
          <a:xfrm>
            <a:off x="7581900" y="1235075"/>
            <a:ext cx="152400" cy="152400"/>
          </a:xfrm>
          <a:prstGeom prst="ellipse">
            <a:avLst/>
          </a:prstGeom>
          <a:solidFill>
            <a:srgbClr val="66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 name="Freeform 3"/>
          <p:cNvSpPr>
            <a:spLocks/>
          </p:cNvSpPr>
          <p:nvPr/>
        </p:nvSpPr>
        <p:spPr bwMode="auto">
          <a:xfrm>
            <a:off x="5943600" y="1270000"/>
            <a:ext cx="1714500" cy="1778000"/>
          </a:xfrm>
          <a:custGeom>
            <a:avLst/>
            <a:gdLst>
              <a:gd name="T0" fmla="*/ 2147483647 w 1080"/>
              <a:gd name="T1" fmla="*/ 2147483647 h 1120"/>
              <a:gd name="T2" fmla="*/ 2147483647 w 1080"/>
              <a:gd name="T3" fmla="*/ 2147483647 h 1120"/>
              <a:gd name="T4" fmla="*/ 2147483647 w 1080"/>
              <a:gd name="T5" fmla="*/ 2147483647 h 1120"/>
              <a:gd name="T6" fmla="*/ 2147483647 w 1080"/>
              <a:gd name="T7" fmla="*/ 2147483647 h 1120"/>
              <a:gd name="T8" fmla="*/ 2147483647 w 1080"/>
              <a:gd name="T9" fmla="*/ 2147483647 h 1120"/>
              <a:gd name="T10" fmla="*/ 2147483647 w 1080"/>
              <a:gd name="T11" fmla="*/ 2147483647 h 1120"/>
              <a:gd name="T12" fmla="*/ 2147483647 w 1080"/>
              <a:gd name="T13" fmla="*/ 2147483647 h 1120"/>
              <a:gd name="T14" fmla="*/ 2147483647 w 1080"/>
              <a:gd name="T15" fmla="*/ 2147483647 h 1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0" h="1120">
                <a:moveTo>
                  <a:pt x="256" y="96"/>
                </a:moveTo>
                <a:cubicBezTo>
                  <a:pt x="176" y="152"/>
                  <a:pt x="32" y="232"/>
                  <a:pt x="16" y="384"/>
                </a:cubicBezTo>
                <a:cubicBezTo>
                  <a:pt x="0" y="536"/>
                  <a:pt x="72" y="896"/>
                  <a:pt x="160" y="1008"/>
                </a:cubicBezTo>
                <a:cubicBezTo>
                  <a:pt x="248" y="1120"/>
                  <a:pt x="400" y="1072"/>
                  <a:pt x="544" y="1056"/>
                </a:cubicBezTo>
                <a:cubicBezTo>
                  <a:pt x="688" y="1040"/>
                  <a:pt x="968" y="1064"/>
                  <a:pt x="1024" y="912"/>
                </a:cubicBezTo>
                <a:cubicBezTo>
                  <a:pt x="1080" y="760"/>
                  <a:pt x="968" y="288"/>
                  <a:pt x="880" y="144"/>
                </a:cubicBezTo>
                <a:cubicBezTo>
                  <a:pt x="792" y="0"/>
                  <a:pt x="592" y="56"/>
                  <a:pt x="496" y="48"/>
                </a:cubicBezTo>
                <a:cubicBezTo>
                  <a:pt x="400" y="40"/>
                  <a:pt x="336" y="40"/>
                  <a:pt x="256" y="96"/>
                </a:cubicBezTo>
                <a:close/>
              </a:path>
            </a:pathLst>
          </a:custGeom>
          <a:gradFill rotWithShape="0">
            <a:gsLst>
              <a:gs pos="0">
                <a:srgbClr val="004747"/>
              </a:gs>
              <a:gs pos="100000">
                <a:srgbClr val="009999"/>
              </a:gs>
            </a:gsLst>
            <a:lin ang="18900000" scaled="1"/>
          </a:gradFill>
          <a:ln w="9525">
            <a:round/>
            <a:headEnd/>
            <a:tailEnd/>
          </a:ln>
          <a:effectLst/>
          <a:scene3d>
            <a:camera prst="legacyPerspectiveFront">
              <a:rot lat="20099981" lon="20099981" rev="0"/>
            </a:camera>
            <a:lightRig rig="legacyFlat2" dir="t"/>
          </a:scene3d>
          <a:sp3d extrusionH="4302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a:p>
        </p:txBody>
      </p:sp>
      <p:sp>
        <p:nvSpPr>
          <p:cNvPr id="15364" name="Text Box 4"/>
          <p:cNvSpPr txBox="1">
            <a:spLocks noChangeArrowheads="1"/>
          </p:cNvSpPr>
          <p:nvPr/>
        </p:nvSpPr>
        <p:spPr bwMode="auto">
          <a:xfrm>
            <a:off x="779463" y="611188"/>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连续分布带电体</a:t>
            </a:r>
          </a:p>
        </p:txBody>
      </p:sp>
      <p:sp>
        <p:nvSpPr>
          <p:cNvPr id="15365" name="Oval 5"/>
          <p:cNvSpPr>
            <a:spLocks noChangeArrowheads="1"/>
          </p:cNvSpPr>
          <p:nvPr/>
        </p:nvSpPr>
        <p:spPr bwMode="auto">
          <a:xfrm>
            <a:off x="6689725" y="2127250"/>
            <a:ext cx="152400" cy="152400"/>
          </a:xfrm>
          <a:prstGeom prst="ellipse">
            <a:avLst/>
          </a:prstGeom>
          <a:solidFill>
            <a:srgbClr val="FF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Line 6"/>
          <p:cNvSpPr>
            <a:spLocks noChangeShapeType="1"/>
          </p:cNvSpPr>
          <p:nvPr/>
        </p:nvSpPr>
        <p:spPr bwMode="auto">
          <a:xfrm flipV="1">
            <a:off x="7666038" y="838200"/>
            <a:ext cx="474662" cy="474663"/>
          </a:xfrm>
          <a:prstGeom prst="line">
            <a:avLst/>
          </a:prstGeom>
          <a:noFill/>
          <a:ln w="28575">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 name="Line 7"/>
          <p:cNvSpPr>
            <a:spLocks noChangeShapeType="1"/>
          </p:cNvSpPr>
          <p:nvPr/>
        </p:nvSpPr>
        <p:spPr bwMode="auto">
          <a:xfrm flipV="1">
            <a:off x="6769100" y="1295400"/>
            <a:ext cx="914400" cy="9144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 name="Object 8"/>
          <p:cNvGraphicFramePr>
            <a:graphicFrameLocks/>
          </p:cNvGraphicFramePr>
          <p:nvPr/>
        </p:nvGraphicFramePr>
        <p:xfrm>
          <a:off x="3467100" y="479425"/>
          <a:ext cx="2286000" cy="965200"/>
        </p:xfrm>
        <a:graphic>
          <a:graphicData uri="http://schemas.openxmlformats.org/presentationml/2006/ole">
            <mc:AlternateContent xmlns:mc="http://schemas.openxmlformats.org/markup-compatibility/2006">
              <mc:Choice xmlns:v="urn:schemas-microsoft-com:vml" Requires="v">
                <p:oleObj spid="_x0000_s97381" name="Equation" r:id="rId3" imgW="2181122" imgH="857309" progId="Equation.3">
                  <p:embed/>
                </p:oleObj>
              </mc:Choice>
              <mc:Fallback>
                <p:oleObj name="Equation" r:id="rId3" imgW="2181122" imgH="857309" progId="Equation.3">
                  <p:embed/>
                  <p:pic>
                    <p:nvPicPr>
                      <p:cNvPr id="1536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79425"/>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9" name="Object 9"/>
          <p:cNvGraphicFramePr>
            <a:graphicFrameLocks/>
          </p:cNvGraphicFramePr>
          <p:nvPr/>
        </p:nvGraphicFramePr>
        <p:xfrm>
          <a:off x="2063750" y="1958975"/>
          <a:ext cx="2220913" cy="965200"/>
        </p:xfrm>
        <a:graphic>
          <a:graphicData uri="http://schemas.openxmlformats.org/presentationml/2006/ole">
            <mc:AlternateContent xmlns:mc="http://schemas.openxmlformats.org/markup-compatibility/2006">
              <mc:Choice xmlns:v="urn:schemas-microsoft-com:vml" Requires="v">
                <p:oleObj spid="_x0000_s97382" name="Equation" r:id="rId5" imgW="2114447" imgH="857309" progId="Equation.3">
                  <p:embed/>
                </p:oleObj>
              </mc:Choice>
              <mc:Fallback>
                <p:oleObj name="Equation" r:id="rId5" imgW="2114447" imgH="857309" progId="Equation.3">
                  <p:embed/>
                  <p:pic>
                    <p:nvPicPr>
                      <p:cNvPr id="15369"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1958975"/>
                        <a:ext cx="2220913" cy="9652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0" name="Object 14"/>
          <p:cNvGraphicFramePr>
            <a:graphicFrameLocks/>
          </p:cNvGraphicFramePr>
          <p:nvPr/>
        </p:nvGraphicFramePr>
        <p:xfrm>
          <a:off x="6248400" y="2247900"/>
          <a:ext cx="392113" cy="392113"/>
        </p:xfrm>
        <a:graphic>
          <a:graphicData uri="http://schemas.openxmlformats.org/presentationml/2006/ole">
            <mc:AlternateContent xmlns:mc="http://schemas.openxmlformats.org/markup-compatibility/2006">
              <mc:Choice xmlns:v="urn:schemas-microsoft-com:vml" Requires="v">
                <p:oleObj spid="_x0000_s97383" name="Equation" r:id="rId7" imgW="285867" imgH="285860" progId="Equation.3">
                  <p:embed/>
                </p:oleObj>
              </mc:Choice>
              <mc:Fallback>
                <p:oleObj name="Equation" r:id="rId7" imgW="285867" imgH="285860" progId="Equation.3">
                  <p:embed/>
                  <p:pic>
                    <p:nvPicPr>
                      <p:cNvPr id="1537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2479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5"/>
          <p:cNvGraphicFramePr>
            <a:graphicFrameLocks/>
          </p:cNvGraphicFramePr>
          <p:nvPr/>
        </p:nvGraphicFramePr>
        <p:xfrm>
          <a:off x="6896100" y="1524000"/>
          <a:ext cx="215900" cy="266700"/>
        </p:xfrm>
        <a:graphic>
          <a:graphicData uri="http://schemas.openxmlformats.org/presentationml/2006/ole">
            <mc:AlternateContent xmlns:mc="http://schemas.openxmlformats.org/markup-compatibility/2006">
              <mc:Choice xmlns:v="urn:schemas-microsoft-com:vml" Requires="v">
                <p:oleObj spid="_x0000_s97384" name="Equation" r:id="rId9" imgW="114185" imgH="161960" progId="Equation.3">
                  <p:embed/>
                </p:oleObj>
              </mc:Choice>
              <mc:Fallback>
                <p:oleObj name="Equation" r:id="rId9" imgW="114185" imgH="161960" progId="Equation.3">
                  <p:embed/>
                  <p:pic>
                    <p:nvPicPr>
                      <p:cNvPr id="15371"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6100" y="1524000"/>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6"/>
          <p:cNvGraphicFramePr>
            <a:graphicFrameLocks/>
          </p:cNvGraphicFramePr>
          <p:nvPr/>
        </p:nvGraphicFramePr>
        <p:xfrm>
          <a:off x="8189913" y="685800"/>
          <a:ext cx="442912" cy="355600"/>
        </p:xfrm>
        <a:graphic>
          <a:graphicData uri="http://schemas.openxmlformats.org/presentationml/2006/ole">
            <mc:AlternateContent xmlns:mc="http://schemas.openxmlformats.org/markup-compatibility/2006">
              <mc:Choice xmlns:v="urn:schemas-microsoft-com:vml" Requires="v">
                <p:oleObj spid="_x0000_s97385" name="Equation" r:id="rId11" imgW="342825" imgH="247529" progId="Equation.3">
                  <p:embed/>
                </p:oleObj>
              </mc:Choice>
              <mc:Fallback>
                <p:oleObj name="Equation" r:id="rId11" imgW="342825" imgH="247529" progId="Equation.3">
                  <p:embed/>
                  <p:pic>
                    <p:nvPicPr>
                      <p:cNvPr id="15372"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9913" y="685800"/>
                        <a:ext cx="4429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3" name="Text Box 17"/>
          <p:cNvSpPr txBox="1">
            <a:spLocks noChangeArrowheads="1"/>
          </p:cNvSpPr>
          <p:nvPr/>
        </p:nvSpPr>
        <p:spPr bwMode="auto">
          <a:xfrm>
            <a:off x="7683500" y="14128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5374" name="组合 1"/>
          <p:cNvGrpSpPr>
            <a:grpSpLocks/>
          </p:cNvGrpSpPr>
          <p:nvPr/>
        </p:nvGrpSpPr>
        <p:grpSpPr bwMode="auto">
          <a:xfrm>
            <a:off x="944563" y="3486150"/>
            <a:ext cx="6980237" cy="1592263"/>
            <a:chOff x="944563" y="3486150"/>
            <a:chExt cx="6980237" cy="1592263"/>
          </a:xfrm>
        </p:grpSpPr>
        <p:graphicFrame>
          <p:nvGraphicFramePr>
            <p:cNvPr id="15376" name="Object 10"/>
            <p:cNvGraphicFramePr>
              <a:graphicFrameLocks/>
            </p:cNvGraphicFramePr>
            <p:nvPr/>
          </p:nvGraphicFramePr>
          <p:xfrm>
            <a:off x="944563" y="4086225"/>
            <a:ext cx="673100" cy="393700"/>
          </p:xfrm>
          <a:graphic>
            <a:graphicData uri="http://schemas.openxmlformats.org/presentationml/2006/ole">
              <mc:AlternateContent xmlns:mc="http://schemas.openxmlformats.org/markup-compatibility/2006">
                <mc:Choice xmlns:v="urn:schemas-microsoft-com:vml" Requires="v">
                  <p:oleObj spid="_x0000_s97386" name="Equation" r:id="rId13" imgW="571465" imgH="285860" progId="Equation.3">
                    <p:embed/>
                  </p:oleObj>
                </mc:Choice>
                <mc:Fallback>
                  <p:oleObj name="Equation" r:id="rId13" imgW="571465" imgH="285860" progId="Equation.3">
                    <p:embed/>
                    <p:pic>
                      <p:nvPicPr>
                        <p:cNvPr id="15376"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563" y="4086225"/>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7" name="Text Box 11"/>
            <p:cNvSpPr txBox="1">
              <a:spLocks noChangeArrowheads="1"/>
            </p:cNvSpPr>
            <p:nvPr/>
          </p:nvSpPr>
          <p:spPr bwMode="auto">
            <a:xfrm>
              <a:off x="5087938" y="3486150"/>
              <a:ext cx="2005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线密度</a:t>
              </a:r>
            </a:p>
          </p:txBody>
        </p:sp>
        <p:sp>
          <p:nvSpPr>
            <p:cNvPr id="15378" name="Text Box 12"/>
            <p:cNvSpPr txBox="1">
              <a:spLocks noChangeArrowheads="1"/>
            </p:cNvSpPr>
            <p:nvPr/>
          </p:nvSpPr>
          <p:spPr bwMode="auto">
            <a:xfrm>
              <a:off x="5087938" y="4019550"/>
              <a:ext cx="2379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面密度</a:t>
              </a:r>
            </a:p>
          </p:txBody>
        </p:sp>
        <p:sp>
          <p:nvSpPr>
            <p:cNvPr id="15379" name="Text Box 13"/>
            <p:cNvSpPr txBox="1">
              <a:spLocks noChangeArrowheads="1"/>
            </p:cNvSpPr>
            <p:nvPr/>
          </p:nvSpPr>
          <p:spPr bwMode="auto">
            <a:xfrm>
              <a:off x="5164138" y="4552950"/>
              <a:ext cx="2760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体密度</a:t>
              </a:r>
            </a:p>
          </p:txBody>
        </p:sp>
        <p:graphicFrame>
          <p:nvGraphicFramePr>
            <p:cNvPr id="15380" name="Object 18"/>
            <p:cNvGraphicFramePr>
              <a:graphicFrameLocks/>
            </p:cNvGraphicFramePr>
            <p:nvPr/>
          </p:nvGraphicFramePr>
          <p:xfrm>
            <a:off x="2195513" y="3606800"/>
            <a:ext cx="2030412" cy="469900"/>
          </p:xfrm>
          <a:graphic>
            <a:graphicData uri="http://schemas.openxmlformats.org/presentationml/2006/ole">
              <mc:AlternateContent xmlns:mc="http://schemas.openxmlformats.org/markup-compatibility/2006">
                <mc:Choice xmlns:v="urn:schemas-microsoft-com:vml" Requires="v">
                  <p:oleObj spid="_x0000_s97387" name="Equation" r:id="rId15" imgW="1924139" imgH="361981" progId="Equation.DSMT4">
                    <p:embed/>
                  </p:oleObj>
                </mc:Choice>
                <mc:Fallback>
                  <p:oleObj name="Equation" r:id="rId15" imgW="1924139" imgH="361981" progId="Equation.DSMT4">
                    <p:embed/>
                    <p:pic>
                      <p:nvPicPr>
                        <p:cNvPr id="1538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3606800"/>
                          <a:ext cx="203041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1" name="Object 19"/>
            <p:cNvGraphicFramePr>
              <a:graphicFrameLocks/>
            </p:cNvGraphicFramePr>
            <p:nvPr/>
          </p:nvGraphicFramePr>
          <p:xfrm>
            <a:off x="2300288" y="4102100"/>
            <a:ext cx="1941512" cy="419100"/>
          </p:xfrm>
          <a:graphic>
            <a:graphicData uri="http://schemas.openxmlformats.org/presentationml/2006/ole">
              <mc:AlternateContent xmlns:mc="http://schemas.openxmlformats.org/markup-compatibility/2006">
                <mc:Choice xmlns:v="urn:schemas-microsoft-com:vml" Requires="v">
                  <p:oleObj spid="_x0000_s97388" name="公式" r:id="rId17" imgW="1838297" imgH="314203" progId="Equation.3">
                    <p:embed/>
                  </p:oleObj>
                </mc:Choice>
                <mc:Fallback>
                  <p:oleObj name="公式" r:id="rId17" imgW="1838297" imgH="314203" progId="Equation.3">
                    <p:embed/>
                    <p:pic>
                      <p:nvPicPr>
                        <p:cNvPr id="15381"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0288" y="4102100"/>
                          <a:ext cx="194151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2" name="Object 20"/>
            <p:cNvGraphicFramePr>
              <a:graphicFrameLocks/>
            </p:cNvGraphicFramePr>
            <p:nvPr/>
          </p:nvGraphicFramePr>
          <p:xfrm>
            <a:off x="2195513" y="4659313"/>
            <a:ext cx="2032000" cy="419100"/>
          </p:xfrm>
          <a:graphic>
            <a:graphicData uri="http://schemas.openxmlformats.org/presentationml/2006/ole">
              <mc:AlternateContent xmlns:mc="http://schemas.openxmlformats.org/markup-compatibility/2006">
                <mc:Choice xmlns:v="urn:schemas-microsoft-com:vml" Requires="v">
                  <p:oleObj spid="_x0000_s97389" name="公式" r:id="rId19" imgW="1924139" imgH="314203" progId="Equation.3">
                    <p:embed/>
                  </p:oleObj>
                </mc:Choice>
                <mc:Fallback>
                  <p:oleObj name="公式" r:id="rId19" imgW="1924139" imgH="314203" progId="Equation.3">
                    <p:embed/>
                    <p:pic>
                      <p:nvPicPr>
                        <p:cNvPr id="15382" name="Object 2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95513" y="4659313"/>
                          <a:ext cx="2032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83" name="AutoShape 21"/>
            <p:cNvSpPr>
              <a:spLocks/>
            </p:cNvSpPr>
            <p:nvPr/>
          </p:nvSpPr>
          <p:spPr bwMode="auto">
            <a:xfrm>
              <a:off x="1811338" y="3714750"/>
              <a:ext cx="304800" cy="1143000"/>
            </a:xfrm>
            <a:prstGeom prst="leftBrace">
              <a:avLst>
                <a:gd name="adj1" fmla="val 31250"/>
                <a:gd name="adj2" fmla="val 50000"/>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75" name="TextBox 2"/>
          <p:cNvSpPr txBox="1">
            <a:spLocks noChangeArrowheads="1"/>
          </p:cNvSpPr>
          <p:nvPr/>
        </p:nvSpPr>
        <p:spPr bwMode="auto">
          <a:xfrm>
            <a:off x="611188" y="5445125"/>
            <a:ext cx="775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积分求连续分布带电体的电场是本课程的</a:t>
            </a:r>
            <a:r>
              <a:rPr lang="zh-CN" altLang="en-US" sz="2800" b="1">
                <a:solidFill>
                  <a:srgbClr val="FF0000"/>
                </a:solidFill>
              </a:rPr>
              <a:t>重点</a:t>
            </a:r>
            <a:r>
              <a:rPr lang="zh-CN" altLang="en-US" sz="2800" b="1">
                <a:solidFill>
                  <a:srgbClr val="FFC000"/>
                </a:solidFill>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763588" y="887413"/>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400" b="1">
                <a:solidFill>
                  <a:schemeClr val="bg1"/>
                </a:solidFill>
                <a:latin typeface="宋体" pitchFamily="2" charset="-122"/>
              </a:rPr>
              <a:t>圆环轴线上任一点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16739" name="Oval 3"/>
          <p:cNvSpPr>
            <a:spLocks noChangeArrowheads="1"/>
          </p:cNvSpPr>
          <p:nvPr/>
        </p:nvSpPr>
        <p:spPr bwMode="auto">
          <a:xfrm>
            <a:off x="6740525" y="2987675"/>
            <a:ext cx="1905000" cy="914400"/>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0" name="Oval 4"/>
          <p:cNvSpPr>
            <a:spLocks noChangeArrowheads="1"/>
          </p:cNvSpPr>
          <p:nvPr/>
        </p:nvSpPr>
        <p:spPr bwMode="auto">
          <a:xfrm>
            <a:off x="7672388" y="1692275"/>
            <a:ext cx="76200" cy="76200"/>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Line 5"/>
          <p:cNvSpPr>
            <a:spLocks noChangeShapeType="1"/>
          </p:cNvSpPr>
          <p:nvPr/>
        </p:nvSpPr>
        <p:spPr bwMode="auto">
          <a:xfrm flipH="1">
            <a:off x="6969125" y="3444875"/>
            <a:ext cx="762000" cy="304800"/>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2" name="Text Box 6"/>
          <p:cNvSpPr txBox="1">
            <a:spLocks noChangeArrowheads="1"/>
          </p:cNvSpPr>
          <p:nvPr/>
        </p:nvSpPr>
        <p:spPr bwMode="auto">
          <a:xfrm>
            <a:off x="7181850" y="31051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16743" name="Text Box 7"/>
          <p:cNvSpPr txBox="1">
            <a:spLocks noChangeArrowheads="1"/>
          </p:cNvSpPr>
          <p:nvPr/>
        </p:nvSpPr>
        <p:spPr bwMode="auto">
          <a:xfrm>
            <a:off x="7258050" y="15049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6744" name="Text Box 8"/>
          <p:cNvSpPr txBox="1">
            <a:spLocks noChangeArrowheads="1"/>
          </p:cNvSpPr>
          <p:nvPr/>
        </p:nvSpPr>
        <p:spPr bwMode="auto">
          <a:xfrm>
            <a:off x="287338" y="14890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6745" name="Rectangle 9"/>
          <p:cNvSpPr>
            <a:spLocks noChangeArrowheads="1"/>
          </p:cNvSpPr>
          <p:nvPr/>
        </p:nvSpPr>
        <p:spPr bwMode="auto">
          <a:xfrm>
            <a:off x="6951663" y="3708400"/>
            <a:ext cx="76200" cy="76200"/>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6" name="Text Box 10"/>
          <p:cNvSpPr txBox="1">
            <a:spLocks noChangeArrowheads="1"/>
          </p:cNvSpPr>
          <p:nvPr/>
        </p:nvSpPr>
        <p:spPr bwMode="auto">
          <a:xfrm>
            <a:off x="6553200" y="3692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aphicFrame>
        <p:nvGraphicFramePr>
          <p:cNvPr id="116747" name="Object 11"/>
          <p:cNvGraphicFramePr>
            <a:graphicFrameLocks/>
          </p:cNvGraphicFramePr>
          <p:nvPr/>
        </p:nvGraphicFramePr>
        <p:xfrm>
          <a:off x="952500" y="1625600"/>
          <a:ext cx="1244600" cy="393700"/>
        </p:xfrm>
        <a:graphic>
          <a:graphicData uri="http://schemas.openxmlformats.org/presentationml/2006/ole">
            <mc:AlternateContent xmlns:mc="http://schemas.openxmlformats.org/markup-compatibility/2006">
              <mc:Choice xmlns:v="urn:schemas-microsoft-com:vml" Requires="v">
                <p:oleObj spid="_x0000_s98471" name="Equation" r:id="rId3" imgW="1142930" imgH="285860" progId="Equation.3">
                  <p:embed/>
                </p:oleObj>
              </mc:Choice>
              <mc:Fallback>
                <p:oleObj name="Equation" r:id="rId3" imgW="1142930" imgH="285860" progId="Equation.3">
                  <p:embed/>
                  <p:pic>
                    <p:nvPicPr>
                      <p:cNvPr id="116747"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625600"/>
                        <a:ext cx="1244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748" name="Group 12"/>
          <p:cNvGrpSpPr>
            <a:grpSpLocks/>
          </p:cNvGrpSpPr>
          <p:nvPr/>
        </p:nvGrpSpPr>
        <p:grpSpPr bwMode="auto">
          <a:xfrm>
            <a:off x="7185025" y="835025"/>
            <a:ext cx="938213" cy="2819400"/>
            <a:chOff x="4502" y="1658"/>
            <a:chExt cx="591" cy="1776"/>
          </a:xfrm>
        </p:grpSpPr>
        <p:sp>
          <p:nvSpPr>
            <p:cNvPr id="16426" name="Text Box 13"/>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6427" name="Line 14"/>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8" name="Text Box 15"/>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16752" name="Line 16"/>
          <p:cNvSpPr>
            <a:spLocks noChangeShapeType="1"/>
          </p:cNvSpPr>
          <p:nvPr/>
        </p:nvSpPr>
        <p:spPr bwMode="auto">
          <a:xfrm flipV="1">
            <a:off x="7721600" y="1168400"/>
            <a:ext cx="22860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3" name="Object 17"/>
          <p:cNvGraphicFramePr>
            <a:graphicFrameLocks/>
          </p:cNvGraphicFramePr>
          <p:nvPr/>
        </p:nvGraphicFramePr>
        <p:xfrm>
          <a:off x="3238500" y="1390650"/>
          <a:ext cx="2286000" cy="965200"/>
        </p:xfrm>
        <a:graphic>
          <a:graphicData uri="http://schemas.openxmlformats.org/presentationml/2006/ole">
            <mc:AlternateContent xmlns:mc="http://schemas.openxmlformats.org/markup-compatibility/2006">
              <mc:Choice xmlns:v="urn:schemas-microsoft-com:vml" Requires="v">
                <p:oleObj spid="_x0000_s98472" name="Equation" r:id="rId5" imgW="2181122" imgH="857309" progId="Equation.3">
                  <p:embed/>
                </p:oleObj>
              </mc:Choice>
              <mc:Fallback>
                <p:oleObj name="Equation" r:id="rId5" imgW="2181122" imgH="857309" progId="Equation.3">
                  <p:embed/>
                  <p:pic>
                    <p:nvPicPr>
                      <p:cNvPr id="116753"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1390650"/>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4" name="Line 18"/>
          <p:cNvSpPr>
            <a:spLocks noChangeShapeType="1"/>
          </p:cNvSpPr>
          <p:nvPr/>
        </p:nvSpPr>
        <p:spPr bwMode="auto">
          <a:xfrm flipH="1" flipV="1">
            <a:off x="7715250" y="1323975"/>
            <a:ext cx="7938" cy="392113"/>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5" name="Line 19"/>
          <p:cNvSpPr>
            <a:spLocks noChangeShapeType="1"/>
          </p:cNvSpPr>
          <p:nvPr/>
        </p:nvSpPr>
        <p:spPr bwMode="auto">
          <a:xfrm flipH="1">
            <a:off x="7950200" y="1177925"/>
            <a:ext cx="4763" cy="40481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Line 20"/>
          <p:cNvSpPr>
            <a:spLocks noChangeShapeType="1"/>
          </p:cNvSpPr>
          <p:nvPr/>
        </p:nvSpPr>
        <p:spPr bwMode="auto">
          <a:xfrm flipV="1">
            <a:off x="7731125" y="1585913"/>
            <a:ext cx="228600" cy="152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Line 21"/>
          <p:cNvSpPr>
            <a:spLocks noChangeShapeType="1"/>
          </p:cNvSpPr>
          <p:nvPr/>
        </p:nvSpPr>
        <p:spPr bwMode="auto">
          <a:xfrm flipV="1">
            <a:off x="7712075" y="1182688"/>
            <a:ext cx="228600" cy="152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8" name="Object 22"/>
          <p:cNvGraphicFramePr>
            <a:graphicFrameLocks/>
          </p:cNvGraphicFramePr>
          <p:nvPr/>
        </p:nvGraphicFramePr>
        <p:xfrm>
          <a:off x="933450" y="2286000"/>
          <a:ext cx="3187700" cy="952500"/>
        </p:xfrm>
        <a:graphic>
          <a:graphicData uri="http://schemas.openxmlformats.org/presentationml/2006/ole">
            <mc:AlternateContent xmlns:mc="http://schemas.openxmlformats.org/markup-compatibility/2006">
              <mc:Choice xmlns:v="urn:schemas-microsoft-com:vml" Requires="v">
                <p:oleObj spid="_x0000_s98473" name="Equation" r:id="rId7" imgW="3086234" imgH="847591" progId="Equation.3">
                  <p:embed/>
                </p:oleObj>
              </mc:Choice>
              <mc:Fallback>
                <p:oleObj name="Equation" r:id="rId7" imgW="3086234" imgH="847591" progId="Equation.3">
                  <p:embed/>
                  <p:pic>
                    <p:nvPicPr>
                      <p:cNvPr id="116758"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2286000"/>
                        <a:ext cx="3187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9" name="Object 23"/>
          <p:cNvGraphicFramePr>
            <a:graphicFrameLocks/>
          </p:cNvGraphicFramePr>
          <p:nvPr/>
        </p:nvGraphicFramePr>
        <p:xfrm>
          <a:off x="3941763" y="3352800"/>
          <a:ext cx="2070100" cy="431800"/>
        </p:xfrm>
        <a:graphic>
          <a:graphicData uri="http://schemas.openxmlformats.org/presentationml/2006/ole">
            <mc:AlternateContent xmlns:mc="http://schemas.openxmlformats.org/markup-compatibility/2006">
              <mc:Choice xmlns:v="urn:schemas-microsoft-com:vml" Requires="v">
                <p:oleObj spid="_x0000_s98474" name="公式" r:id="rId9" imgW="1962200" imgH="323920" progId="Equation.3">
                  <p:embed/>
                </p:oleObj>
              </mc:Choice>
              <mc:Fallback>
                <p:oleObj name="公式" r:id="rId9" imgW="1962200" imgH="323920" progId="Equation.3">
                  <p:embed/>
                  <p:pic>
                    <p:nvPicPr>
                      <p:cNvPr id="116759"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1763" y="3352800"/>
                        <a:ext cx="2070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60" name="Object 24"/>
          <p:cNvGraphicFramePr>
            <a:graphicFrameLocks/>
          </p:cNvGraphicFramePr>
          <p:nvPr/>
        </p:nvGraphicFramePr>
        <p:xfrm>
          <a:off x="906463" y="3352800"/>
          <a:ext cx="2058987" cy="419100"/>
        </p:xfrm>
        <a:graphic>
          <a:graphicData uri="http://schemas.openxmlformats.org/presentationml/2006/ole">
            <mc:AlternateContent xmlns:mc="http://schemas.openxmlformats.org/markup-compatibility/2006">
              <mc:Choice xmlns:v="urn:schemas-microsoft-com:vml" Requires="v">
                <p:oleObj spid="_x0000_s98475" name="公式" r:id="rId11" imgW="1952752" imgH="314203" progId="Equation.3">
                  <p:embed/>
                </p:oleObj>
              </mc:Choice>
              <mc:Fallback>
                <p:oleObj name="公式" r:id="rId11" imgW="1952752" imgH="314203" progId="Equation.3">
                  <p:embed/>
                  <p:pic>
                    <p:nvPicPr>
                      <p:cNvPr id="11676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463" y="3352800"/>
                        <a:ext cx="20589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61" name="Line 25"/>
          <p:cNvSpPr>
            <a:spLocks noChangeShapeType="1"/>
          </p:cNvSpPr>
          <p:nvPr/>
        </p:nvSpPr>
        <p:spPr bwMode="auto">
          <a:xfrm flipV="1">
            <a:off x="6951663" y="1768475"/>
            <a:ext cx="762000" cy="19812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2" name="Text Box 26"/>
          <p:cNvSpPr txBox="1">
            <a:spLocks noChangeArrowheads="1"/>
          </p:cNvSpPr>
          <p:nvPr/>
        </p:nvSpPr>
        <p:spPr bwMode="auto">
          <a:xfrm>
            <a:off x="7029450" y="22161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16763" name="Text Box 27"/>
          <p:cNvSpPr txBox="1">
            <a:spLocks noChangeArrowheads="1"/>
          </p:cNvSpPr>
          <p:nvPr/>
        </p:nvSpPr>
        <p:spPr bwMode="auto">
          <a:xfrm>
            <a:off x="7399338" y="2184400"/>
            <a:ext cx="44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graphicFrame>
        <p:nvGraphicFramePr>
          <p:cNvPr id="116764" name="Object 28"/>
          <p:cNvGraphicFramePr>
            <a:graphicFrameLocks/>
          </p:cNvGraphicFramePr>
          <p:nvPr/>
        </p:nvGraphicFramePr>
        <p:xfrm>
          <a:off x="7975600" y="912813"/>
          <a:ext cx="355600" cy="284162"/>
        </p:xfrm>
        <a:graphic>
          <a:graphicData uri="http://schemas.openxmlformats.org/presentationml/2006/ole">
            <mc:AlternateContent xmlns:mc="http://schemas.openxmlformats.org/markup-compatibility/2006">
              <mc:Choice xmlns:v="urn:schemas-microsoft-com:vml" Requires="v">
                <p:oleObj spid="_x0000_s98476" name="Equation" r:id="rId13" imgW="342825" imgH="247529" progId="Equation.3">
                  <p:embed/>
                </p:oleObj>
              </mc:Choice>
              <mc:Fallback>
                <p:oleObj name="Equation" r:id="rId13" imgW="342825" imgH="247529" progId="Equation.3">
                  <p:embed/>
                  <p:pic>
                    <p:nvPicPr>
                      <p:cNvPr id="116764" name="Object 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600" y="912813"/>
                        <a:ext cx="35560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5" name="Object 29"/>
          <p:cNvGraphicFramePr>
            <a:graphicFrameLocks/>
          </p:cNvGraphicFramePr>
          <p:nvPr/>
        </p:nvGraphicFramePr>
        <p:xfrm>
          <a:off x="7246938" y="1174750"/>
          <a:ext cx="439737" cy="355600"/>
        </p:xfrm>
        <a:graphic>
          <a:graphicData uri="http://schemas.openxmlformats.org/presentationml/2006/ole">
            <mc:AlternateContent xmlns:mc="http://schemas.openxmlformats.org/markup-compatibility/2006">
              <mc:Choice xmlns:v="urn:schemas-microsoft-com:vml" Requires="v">
                <p:oleObj spid="_x0000_s98477" name="公式" r:id="rId15" imgW="438114" imgH="342816" progId="Equation.3">
                  <p:embed/>
                </p:oleObj>
              </mc:Choice>
              <mc:Fallback>
                <p:oleObj name="公式" r:id="rId15" imgW="438114" imgH="342816" progId="Equation.3">
                  <p:embed/>
                  <p:pic>
                    <p:nvPicPr>
                      <p:cNvPr id="116765" name="Object 2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46938" y="1174750"/>
                        <a:ext cx="4397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6" name="Object 30"/>
          <p:cNvGraphicFramePr>
            <a:graphicFrameLocks/>
          </p:cNvGraphicFramePr>
          <p:nvPr/>
        </p:nvGraphicFramePr>
        <p:xfrm>
          <a:off x="8001000" y="1458913"/>
          <a:ext cx="457200" cy="344487"/>
        </p:xfrm>
        <a:graphic>
          <a:graphicData uri="http://schemas.openxmlformats.org/presentationml/2006/ole">
            <mc:AlternateContent xmlns:mc="http://schemas.openxmlformats.org/markup-compatibility/2006">
              <mc:Choice xmlns:v="urn:schemas-microsoft-com:vml" Requires="v">
                <p:oleObj spid="_x0000_s98478" name="公式" r:id="rId17" imgW="466728" imgH="323920" progId="Equation.3">
                  <p:embed/>
                </p:oleObj>
              </mc:Choice>
              <mc:Fallback>
                <p:oleObj name="公式" r:id="rId17" imgW="466728" imgH="323920" progId="Equation.3">
                  <p:embed/>
                  <p:pic>
                    <p:nvPicPr>
                      <p:cNvPr id="116766" name="Object 3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1458913"/>
                        <a:ext cx="4572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67" name="Line 31"/>
          <p:cNvSpPr>
            <a:spLocks noChangeShapeType="1"/>
          </p:cNvSpPr>
          <p:nvPr/>
        </p:nvSpPr>
        <p:spPr bwMode="auto">
          <a:xfrm flipV="1">
            <a:off x="7713663" y="1768475"/>
            <a:ext cx="0" cy="1676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8" name="Rectangle 32"/>
          <p:cNvSpPr>
            <a:spLocks noChangeArrowheads="1"/>
          </p:cNvSpPr>
          <p:nvPr/>
        </p:nvSpPr>
        <p:spPr bwMode="auto">
          <a:xfrm>
            <a:off x="277813" y="3619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16769" name="Rectangle 33"/>
          <p:cNvSpPr>
            <a:spLocks noChangeArrowheads="1"/>
          </p:cNvSpPr>
          <p:nvPr/>
        </p:nvSpPr>
        <p:spPr bwMode="auto">
          <a:xfrm>
            <a:off x="762000" y="400050"/>
            <a:ext cx="721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的均匀带电细圆环，带电量为</a:t>
            </a:r>
            <a:r>
              <a:rPr kumimoji="1" lang="en-US" altLang="zh-CN" sz="2400" b="1" i="1">
                <a:solidFill>
                  <a:srgbClr val="66FFFF"/>
                </a:solidFill>
                <a:latin typeface="Times New Roman" pitchFamily="18" charset="0"/>
              </a:rPr>
              <a:t>q</a:t>
            </a:r>
            <a:r>
              <a:rPr kumimoji="1" lang="en-US" altLang="zh-CN" sz="2400" b="1" i="1">
                <a:solidFill>
                  <a:srgbClr val="66FFFF"/>
                </a:solidFill>
                <a:latin typeface="Times New Roman" pitchFamily="18" charset="0"/>
                <a:cs typeface="Times New Roman" pitchFamily="18" charset="0"/>
              </a:rPr>
              <a:t> </a:t>
            </a:r>
            <a:endParaRPr kumimoji="1" lang="en-US" altLang="zh-CN" sz="2400" b="1">
              <a:solidFill>
                <a:srgbClr val="66FFFF"/>
              </a:solidFill>
              <a:latin typeface="Times New Roman" pitchFamily="18" charset="0"/>
            </a:endParaRPr>
          </a:p>
        </p:txBody>
      </p:sp>
      <p:sp>
        <p:nvSpPr>
          <p:cNvPr id="116770" name="Text Box 34"/>
          <p:cNvSpPr txBox="1">
            <a:spLocks noChangeArrowheads="1"/>
          </p:cNvSpPr>
          <p:nvPr/>
        </p:nvSpPr>
        <p:spPr bwMode="auto">
          <a:xfrm>
            <a:off x="269875" y="852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rPr>
              <a:t>求</a:t>
            </a:r>
          </a:p>
        </p:txBody>
      </p:sp>
      <p:graphicFrame>
        <p:nvGraphicFramePr>
          <p:cNvPr id="116771" name="Object 35"/>
          <p:cNvGraphicFramePr>
            <a:graphicFrameLocks/>
          </p:cNvGraphicFramePr>
          <p:nvPr/>
        </p:nvGraphicFramePr>
        <p:xfrm>
          <a:off x="5148263" y="4005263"/>
          <a:ext cx="965200" cy="419100"/>
        </p:xfrm>
        <a:graphic>
          <a:graphicData uri="http://schemas.openxmlformats.org/presentationml/2006/ole">
            <mc:AlternateContent xmlns:mc="http://schemas.openxmlformats.org/markup-compatibility/2006">
              <mc:Choice xmlns:v="urn:schemas-microsoft-com:vml" Requires="v">
                <p:oleObj spid="_x0000_s98479" name="Equation" r:id="rId19" imgW="857332" imgH="314203" progId="Equation.3">
                  <p:embed/>
                </p:oleObj>
              </mc:Choice>
              <mc:Fallback>
                <p:oleObj name="Equation" r:id="rId19" imgW="857332" imgH="314203" progId="Equation.3">
                  <p:embed/>
                  <p:pic>
                    <p:nvPicPr>
                      <p:cNvPr id="116771"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48263" y="4005263"/>
                        <a:ext cx="965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2" name="Text Box 36"/>
          <p:cNvSpPr txBox="1">
            <a:spLocks noChangeArrowheads="1"/>
          </p:cNvSpPr>
          <p:nvPr/>
        </p:nvSpPr>
        <p:spPr bwMode="auto">
          <a:xfrm>
            <a:off x="731838" y="3962400"/>
            <a:ext cx="426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圆环上电荷分布关于</a:t>
            </a:r>
            <a:r>
              <a:rPr kumimoji="1" lang="en-US" altLang="zh-CN" sz="2400" b="1" i="1">
                <a:solidFill>
                  <a:srgbClr val="66FFFF"/>
                </a:solidFill>
                <a:latin typeface="Times New Roman" pitchFamily="18" charset="0"/>
              </a:rPr>
              <a:t>x </a:t>
            </a:r>
            <a:r>
              <a:rPr kumimoji="1" lang="zh-CN" altLang="en-US" sz="2400" b="1">
                <a:solidFill>
                  <a:schemeClr val="bg1"/>
                </a:solidFill>
                <a:latin typeface="宋体" pitchFamily="2" charset="-122"/>
              </a:rPr>
              <a:t>轴对称 </a:t>
            </a:r>
          </a:p>
        </p:txBody>
      </p:sp>
      <p:graphicFrame>
        <p:nvGraphicFramePr>
          <p:cNvPr id="116773" name="Object 37"/>
          <p:cNvGraphicFramePr>
            <a:graphicFrameLocks/>
          </p:cNvGraphicFramePr>
          <p:nvPr/>
        </p:nvGraphicFramePr>
        <p:xfrm>
          <a:off x="900113" y="4581525"/>
          <a:ext cx="2830512" cy="965200"/>
        </p:xfrm>
        <a:graphic>
          <a:graphicData uri="http://schemas.openxmlformats.org/presentationml/2006/ole">
            <mc:AlternateContent xmlns:mc="http://schemas.openxmlformats.org/markup-compatibility/2006">
              <mc:Choice xmlns:v="urn:schemas-microsoft-com:vml" Requires="v">
                <p:oleObj spid="_x0000_s98480" name="公式" r:id="rId21" imgW="2724243" imgH="857309" progId="Equation.3">
                  <p:embed/>
                </p:oleObj>
              </mc:Choice>
              <mc:Fallback>
                <p:oleObj name="公式" r:id="rId21" imgW="2724243" imgH="857309" progId="Equation.3">
                  <p:embed/>
                  <p:pic>
                    <p:nvPicPr>
                      <p:cNvPr id="116773"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581525"/>
                        <a:ext cx="283051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4" name="Object 38"/>
          <p:cNvGraphicFramePr>
            <a:graphicFrameLocks/>
          </p:cNvGraphicFramePr>
          <p:nvPr/>
        </p:nvGraphicFramePr>
        <p:xfrm>
          <a:off x="6383338" y="4600575"/>
          <a:ext cx="2132012" cy="914400"/>
        </p:xfrm>
        <a:graphic>
          <a:graphicData uri="http://schemas.openxmlformats.org/presentationml/2006/ole">
            <mc:AlternateContent xmlns:mc="http://schemas.openxmlformats.org/markup-compatibility/2006">
              <mc:Choice xmlns:v="urn:schemas-microsoft-com:vml" Requires="v">
                <p:oleObj spid="_x0000_s98481" name="公式" r:id="rId23" imgW="2028876" imgH="809531" progId="Equation.3">
                  <p:embed/>
                </p:oleObj>
              </mc:Choice>
              <mc:Fallback>
                <p:oleObj name="公式" r:id="rId23" imgW="2028876" imgH="809531" progId="Equation.3">
                  <p:embed/>
                  <p:pic>
                    <p:nvPicPr>
                      <p:cNvPr id="116774" name="Object 3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83338" y="4600575"/>
                        <a:ext cx="21320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5" name="Object 39"/>
          <p:cNvGraphicFramePr>
            <a:graphicFrameLocks/>
          </p:cNvGraphicFramePr>
          <p:nvPr/>
        </p:nvGraphicFramePr>
        <p:xfrm>
          <a:off x="3875088" y="4611688"/>
          <a:ext cx="2387600" cy="914400"/>
        </p:xfrm>
        <a:graphic>
          <a:graphicData uri="http://schemas.openxmlformats.org/presentationml/2006/ole">
            <mc:AlternateContent xmlns:mc="http://schemas.openxmlformats.org/markup-compatibility/2006">
              <mc:Choice xmlns:v="urn:schemas-microsoft-com:vml" Requires="v">
                <p:oleObj spid="_x0000_s98482" name="公式" r:id="rId25" imgW="2286129" imgH="809531" progId="Equation.3">
                  <p:embed/>
                </p:oleObj>
              </mc:Choice>
              <mc:Fallback>
                <p:oleObj name="公式" r:id="rId25" imgW="2286129" imgH="809531" progId="Equation.3">
                  <p:embed/>
                  <p:pic>
                    <p:nvPicPr>
                      <p:cNvPr id="116775" name="Object 3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611688"/>
                        <a:ext cx="238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6" name="Object 40"/>
          <p:cNvGraphicFramePr>
            <a:graphicFrameLocks/>
          </p:cNvGraphicFramePr>
          <p:nvPr/>
        </p:nvGraphicFramePr>
        <p:xfrm>
          <a:off x="895350" y="5664200"/>
          <a:ext cx="1306513" cy="823913"/>
        </p:xfrm>
        <a:graphic>
          <a:graphicData uri="http://schemas.openxmlformats.org/presentationml/2006/ole">
            <mc:AlternateContent xmlns:mc="http://schemas.openxmlformats.org/markup-compatibility/2006">
              <mc:Choice xmlns:v="urn:schemas-microsoft-com:vml" Requires="v">
                <p:oleObj spid="_x0000_s98483" name="公式" r:id="rId27" imgW="1200157" imgH="723962" progId="Equation.3">
                  <p:embed/>
                </p:oleObj>
              </mc:Choice>
              <mc:Fallback>
                <p:oleObj name="公式" r:id="rId27" imgW="1200157" imgH="723962" progId="Equation.3">
                  <p:embed/>
                  <p:pic>
                    <p:nvPicPr>
                      <p:cNvPr id="116776" name="Object 4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5350" y="5664200"/>
                        <a:ext cx="13065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7" name="Object 41"/>
          <p:cNvGraphicFramePr>
            <a:graphicFrameLocks/>
          </p:cNvGraphicFramePr>
          <p:nvPr/>
        </p:nvGraphicFramePr>
        <p:xfrm>
          <a:off x="2916238" y="5837238"/>
          <a:ext cx="2159000" cy="471487"/>
        </p:xfrm>
        <a:graphic>
          <a:graphicData uri="http://schemas.openxmlformats.org/presentationml/2006/ole">
            <mc:AlternateContent xmlns:mc="http://schemas.openxmlformats.org/markup-compatibility/2006">
              <mc:Choice xmlns:v="urn:schemas-microsoft-com:vml" Requires="v">
                <p:oleObj spid="_x0000_s98484" name="Equation" r:id="rId29" imgW="2057489" imgH="361981" progId="Equation.3">
                  <p:embed/>
                </p:oleObj>
              </mc:Choice>
              <mc:Fallback>
                <p:oleObj name="Equation" r:id="rId29" imgW="2057489" imgH="361981" progId="Equation.3">
                  <p:embed/>
                  <p:pic>
                    <p:nvPicPr>
                      <p:cNvPr id="116777" name="Object 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6238" y="5837238"/>
                        <a:ext cx="21590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8" name="Object 42"/>
          <p:cNvGraphicFramePr>
            <a:graphicFrameLocks/>
          </p:cNvGraphicFramePr>
          <p:nvPr/>
        </p:nvGraphicFramePr>
        <p:xfrm>
          <a:off x="5678488" y="5661025"/>
          <a:ext cx="2997200" cy="819150"/>
        </p:xfrm>
        <a:graphic>
          <a:graphicData uri="http://schemas.openxmlformats.org/presentationml/2006/ole">
            <mc:AlternateContent xmlns:mc="http://schemas.openxmlformats.org/markup-compatibility/2006">
              <mc:Choice xmlns:v="urn:schemas-microsoft-com:vml" Requires="v">
                <p:oleObj spid="_x0000_s98485" name="Equation" r:id="rId31" imgW="2981227" imgH="809531" progId="Equation.3">
                  <p:embed/>
                </p:oleObj>
              </mc:Choice>
              <mc:Fallback>
                <p:oleObj name="Equation" r:id="rId31" imgW="2981227" imgH="809531" progId="Equation.3">
                  <p:embed/>
                  <p:pic>
                    <p:nvPicPr>
                      <p:cNvPr id="116778" name="Object 4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678488" y="5661025"/>
                        <a:ext cx="29972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9" name="Arc 43"/>
          <p:cNvSpPr>
            <a:spLocks/>
          </p:cNvSpPr>
          <p:nvPr/>
        </p:nvSpPr>
        <p:spPr bwMode="auto">
          <a:xfrm rot="7368682">
            <a:off x="7545387" y="1955801"/>
            <a:ext cx="258763" cy="195262"/>
          </a:xfrm>
          <a:custGeom>
            <a:avLst/>
            <a:gdLst>
              <a:gd name="T0" fmla="*/ 2147483647 w 20934"/>
              <a:gd name="T1" fmla="*/ 0 h 14655"/>
              <a:gd name="T2" fmla="*/ 2147483647 w 20934"/>
              <a:gd name="T3" fmla="*/ 2147483647 h 14655"/>
              <a:gd name="T4" fmla="*/ 0 w 20934"/>
              <a:gd name="T5" fmla="*/ 2147483647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5" name="TextBox 43"/>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8.4</a:t>
            </a:r>
            <a:r>
              <a:rPr lang="zh-CN" altLang="zh-CN" sz="2400" b="1">
                <a:solidFill>
                  <a:srgbClr val="FFC000"/>
                </a:solidFill>
              </a:rPr>
              <a:t>（</a:t>
            </a:r>
            <a:r>
              <a:rPr lang="en-US" altLang="zh-CN" sz="2400" b="1">
                <a:solidFill>
                  <a:srgbClr val="FFC000"/>
                </a:solidFill>
              </a:rPr>
              <a:t>p. 289</a:t>
            </a:r>
            <a:r>
              <a:rPr lang="zh-CN" altLang="zh-CN" sz="2400" b="1">
                <a:solidFill>
                  <a:srgbClr val="FFC000"/>
                </a:solidFill>
              </a:rPr>
              <a:t>）</a:t>
            </a:r>
            <a:r>
              <a:rPr lang="zh-CN" altLang="en-US" sz="2400" b="1">
                <a:solidFill>
                  <a:srgbClr val="FF0000"/>
                </a:solidFill>
              </a:rPr>
              <a:t>重点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6769"/>
                                        </p:tgtEl>
                                        <p:attrNameLst>
                                          <p:attrName>style.visibility</p:attrName>
                                        </p:attrNameLst>
                                      </p:cBhvr>
                                      <p:to>
                                        <p:strVal val="visible"/>
                                      </p:to>
                                    </p:set>
                                    <p:animEffect transition="in" filter="wipe(left)">
                                      <p:cBhvr>
                                        <p:cTn id="11" dur="500"/>
                                        <p:tgtEl>
                                          <p:spTgt spid="1167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3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6741"/>
                                        </p:tgtEl>
                                        <p:attrNameLst>
                                          <p:attrName>style.visibility</p:attrName>
                                        </p:attrNameLst>
                                      </p:cBhvr>
                                      <p:to>
                                        <p:strVal val="visible"/>
                                      </p:to>
                                    </p:set>
                                    <p:animEffect transition="in" filter="wipe(right)">
                                      <p:cBhvr>
                                        <p:cTn id="20" dur="500"/>
                                        <p:tgtEl>
                                          <p:spTgt spid="116741"/>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167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677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6738"/>
                                        </p:tgtEl>
                                        <p:attrNameLst>
                                          <p:attrName>style.visibility</p:attrName>
                                        </p:attrNameLst>
                                      </p:cBhvr>
                                      <p:to>
                                        <p:strVal val="visible"/>
                                      </p:to>
                                    </p:set>
                                    <p:animEffect transition="in" filter="wipe(left)">
                                      <p:cBhvr>
                                        <p:cTn id="32" dur="500"/>
                                        <p:tgtEl>
                                          <p:spTgt spid="1167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6767"/>
                                        </p:tgtEl>
                                        <p:attrNameLst>
                                          <p:attrName>style.visibility</p:attrName>
                                        </p:attrNameLst>
                                      </p:cBhvr>
                                      <p:to>
                                        <p:strVal val="visible"/>
                                      </p:to>
                                    </p:set>
                                    <p:animEffect transition="in" filter="wipe(down)">
                                      <p:cBhvr>
                                        <p:cTn id="37" dur="500"/>
                                        <p:tgtEl>
                                          <p:spTgt spid="116767"/>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16740"/>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11674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16744"/>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16748"/>
                                        </p:tgtEl>
                                        <p:attrNameLst>
                                          <p:attrName>style.visibility</p:attrName>
                                        </p:attrNameLst>
                                      </p:cBhvr>
                                      <p:to>
                                        <p:strVal val="visible"/>
                                      </p:to>
                                    </p:set>
                                    <p:animEffect transition="in" filter="wipe(down)">
                                      <p:cBhvr>
                                        <p:cTn id="52" dur="500"/>
                                        <p:tgtEl>
                                          <p:spTgt spid="11674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16745"/>
                                        </p:tgtEl>
                                        <p:attrNameLst>
                                          <p:attrName>style.visibility</p:attrName>
                                        </p:attrNameLst>
                                      </p:cBhvr>
                                      <p:to>
                                        <p:strVal val="visible"/>
                                      </p:to>
                                    </p:set>
                                  </p:childTnLst>
                                </p:cTn>
                              </p:par>
                            </p:childTnLst>
                          </p:cTn>
                        </p:par>
                        <p:par>
                          <p:cTn id="57" fill="hold" nodeType="afterGroup">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11674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6747"/>
                                        </p:tgtEl>
                                        <p:attrNameLst>
                                          <p:attrName>style.visibility</p:attrName>
                                        </p:attrNameLst>
                                      </p:cBhvr>
                                      <p:to>
                                        <p:strVal val="visible"/>
                                      </p:to>
                                    </p:set>
                                    <p:animEffect transition="in" filter="wipe(left)">
                                      <p:cBhvr>
                                        <p:cTn id="64" dur="500"/>
                                        <p:tgtEl>
                                          <p:spTgt spid="11674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6761"/>
                                        </p:tgtEl>
                                        <p:attrNameLst>
                                          <p:attrName>style.visibility</p:attrName>
                                        </p:attrNameLst>
                                      </p:cBhvr>
                                      <p:to>
                                        <p:strVal val="visible"/>
                                      </p:to>
                                    </p:set>
                                    <p:animEffect transition="in" filter="wipe(down)">
                                      <p:cBhvr>
                                        <p:cTn id="69" dur="500"/>
                                        <p:tgtEl>
                                          <p:spTgt spid="116761"/>
                                        </p:tgtEl>
                                      </p:cBhvr>
                                    </p:animEffect>
                                  </p:childTnLst>
                                </p:cTn>
                              </p:par>
                            </p:childTnLst>
                          </p:cTn>
                        </p:par>
                        <p:par>
                          <p:cTn id="70" fill="hold" nodeType="afterGroup">
                            <p:stCondLst>
                              <p:cond delay="500"/>
                            </p:stCondLst>
                            <p:childTnLst>
                              <p:par>
                                <p:cTn id="71" presetID="1" presetClass="entr" presetSubtype="0" fill="hold" grpId="0" nodeType="afterEffect">
                                  <p:stCondLst>
                                    <p:cond delay="0"/>
                                  </p:stCondLst>
                                  <p:childTnLst>
                                    <p:set>
                                      <p:cBhvr>
                                        <p:cTn id="72" dur="1" fill="hold">
                                          <p:stCondLst>
                                            <p:cond delay="499"/>
                                          </p:stCondLst>
                                        </p:cTn>
                                        <p:tgtEl>
                                          <p:spTgt spid="11676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16752"/>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11676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16753"/>
                                        </p:tgtEl>
                                        <p:attrNameLst>
                                          <p:attrName>style.visibility</p:attrName>
                                        </p:attrNameLst>
                                      </p:cBhvr>
                                      <p:to>
                                        <p:strVal val="visible"/>
                                      </p:to>
                                    </p:set>
                                    <p:animEffect transition="in" filter="wipe(left)">
                                      <p:cBhvr>
                                        <p:cTn id="84" dur="500"/>
                                        <p:tgtEl>
                                          <p:spTgt spid="11675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16758"/>
                                        </p:tgtEl>
                                        <p:attrNameLst>
                                          <p:attrName>style.visibility</p:attrName>
                                        </p:attrNameLst>
                                      </p:cBhvr>
                                      <p:to>
                                        <p:strVal val="visible"/>
                                      </p:to>
                                    </p:set>
                                    <p:animEffect transition="in" filter="wipe(left)">
                                      <p:cBhvr>
                                        <p:cTn id="89" dur="500"/>
                                        <p:tgtEl>
                                          <p:spTgt spid="11675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6757"/>
                                        </p:tgtEl>
                                        <p:attrNameLst>
                                          <p:attrName>style.visibility</p:attrName>
                                        </p:attrNameLst>
                                      </p:cBhvr>
                                      <p:to>
                                        <p:strVal val="visible"/>
                                      </p:to>
                                    </p:set>
                                    <p:animEffect transition="in" filter="dissolve">
                                      <p:cBhvr>
                                        <p:cTn id="94" dur="500"/>
                                        <p:tgtEl>
                                          <p:spTgt spid="116757"/>
                                        </p:tgtEl>
                                      </p:cBhvr>
                                    </p:animEffect>
                                  </p:childTnLst>
                                </p:cTn>
                              </p:par>
                            </p:childTnLst>
                          </p:cTn>
                        </p:par>
                        <p:par>
                          <p:cTn id="95" fill="hold" nodeType="afterGroup">
                            <p:stCondLst>
                              <p:cond delay="500"/>
                            </p:stCondLst>
                            <p:childTnLst>
                              <p:par>
                                <p:cTn id="96" presetID="1" presetClass="entr" presetSubtype="0" fill="hold" grpId="0" nodeType="afterEffect">
                                  <p:stCondLst>
                                    <p:cond delay="0"/>
                                  </p:stCondLst>
                                  <p:childTnLst>
                                    <p:set>
                                      <p:cBhvr>
                                        <p:cTn id="97" dur="1" fill="hold">
                                          <p:stCondLst>
                                            <p:cond delay="499"/>
                                          </p:stCondLst>
                                        </p:cTn>
                                        <p:tgtEl>
                                          <p:spTgt spid="116754"/>
                                        </p:tgtEl>
                                        <p:attrNameLst>
                                          <p:attrName>style.visibility</p:attrName>
                                        </p:attrNameLst>
                                      </p:cBhvr>
                                      <p:to>
                                        <p:strVal val="visible"/>
                                      </p:to>
                                    </p:set>
                                  </p:childTnLst>
                                </p:cTn>
                              </p:par>
                            </p:childTnLst>
                          </p:cTn>
                        </p:par>
                        <p:par>
                          <p:cTn id="98" fill="hold" nodeType="afterGroup">
                            <p:stCondLst>
                              <p:cond delay="1000"/>
                            </p:stCondLst>
                            <p:childTnLst>
                              <p:par>
                                <p:cTn id="99" presetID="1" presetClass="entr" presetSubtype="0" fill="hold" nodeType="afterEffect">
                                  <p:stCondLst>
                                    <p:cond delay="0"/>
                                  </p:stCondLst>
                                  <p:childTnLst>
                                    <p:set>
                                      <p:cBhvr>
                                        <p:cTn id="100" dur="1" fill="hold">
                                          <p:stCondLst>
                                            <p:cond delay="499"/>
                                          </p:stCondLst>
                                        </p:cTn>
                                        <p:tgtEl>
                                          <p:spTgt spid="116765"/>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116755"/>
                                        </p:tgtEl>
                                        <p:attrNameLst>
                                          <p:attrName>style.visibility</p:attrName>
                                        </p:attrNameLst>
                                      </p:cBhvr>
                                      <p:to>
                                        <p:strVal val="visible"/>
                                      </p:to>
                                    </p:set>
                                    <p:animEffect transition="in" filter="dissolve">
                                      <p:cBhvr>
                                        <p:cTn id="105" dur="500"/>
                                        <p:tgtEl>
                                          <p:spTgt spid="116755"/>
                                        </p:tgtEl>
                                      </p:cBhvr>
                                    </p:animEffect>
                                  </p:childTnLst>
                                </p:cTn>
                              </p:par>
                            </p:childTnLst>
                          </p:cTn>
                        </p:par>
                        <p:par>
                          <p:cTn id="106" fill="hold" nodeType="afterGroup">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6756"/>
                                        </p:tgtEl>
                                        <p:attrNameLst>
                                          <p:attrName>style.visibility</p:attrName>
                                        </p:attrNameLst>
                                      </p:cBhvr>
                                      <p:to>
                                        <p:strVal val="visible"/>
                                      </p:to>
                                    </p:set>
                                    <p:animEffect transition="in" filter="wipe(left)">
                                      <p:cBhvr>
                                        <p:cTn id="109" dur="500"/>
                                        <p:tgtEl>
                                          <p:spTgt spid="116756"/>
                                        </p:tgtEl>
                                      </p:cBhvr>
                                    </p:animEffect>
                                  </p:childTnLst>
                                </p:cTn>
                              </p:par>
                            </p:childTnLst>
                          </p:cTn>
                        </p:par>
                        <p:par>
                          <p:cTn id="110" fill="hold" nodeType="afterGroup">
                            <p:stCondLst>
                              <p:cond delay="1000"/>
                            </p:stCondLst>
                            <p:childTnLst>
                              <p:par>
                                <p:cTn id="111" presetID="1" presetClass="entr" presetSubtype="0" fill="hold" nodeType="afterEffect">
                                  <p:stCondLst>
                                    <p:cond delay="0"/>
                                  </p:stCondLst>
                                  <p:childTnLst>
                                    <p:set>
                                      <p:cBhvr>
                                        <p:cTn id="112" dur="1" fill="hold">
                                          <p:stCondLst>
                                            <p:cond delay="499"/>
                                          </p:stCondLst>
                                        </p:cTn>
                                        <p:tgtEl>
                                          <p:spTgt spid="116766"/>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6779"/>
                                        </p:tgtEl>
                                        <p:attrNameLst>
                                          <p:attrName>style.visibility</p:attrName>
                                        </p:attrNameLst>
                                      </p:cBhvr>
                                      <p:to>
                                        <p:strVal val="visible"/>
                                      </p:to>
                                    </p:set>
                                  </p:childTnLst>
                                </p:cTn>
                              </p:par>
                            </p:childTnLst>
                          </p:cTn>
                        </p:par>
                        <p:par>
                          <p:cTn id="117" fill="hold" nodeType="afterGroup">
                            <p:stCondLst>
                              <p:cond delay="0"/>
                            </p:stCondLst>
                            <p:childTnLst>
                              <p:par>
                                <p:cTn id="118" presetID="9" presetClass="entr" presetSubtype="0" fill="hold" grpId="0" nodeType="afterEffect">
                                  <p:stCondLst>
                                    <p:cond delay="0"/>
                                  </p:stCondLst>
                                  <p:childTnLst>
                                    <p:set>
                                      <p:cBhvr>
                                        <p:cTn id="119" dur="1" fill="hold">
                                          <p:stCondLst>
                                            <p:cond delay="0"/>
                                          </p:stCondLst>
                                        </p:cTn>
                                        <p:tgtEl>
                                          <p:spTgt spid="116763"/>
                                        </p:tgtEl>
                                        <p:attrNameLst>
                                          <p:attrName>style.visibility</p:attrName>
                                        </p:attrNameLst>
                                      </p:cBhvr>
                                      <p:to>
                                        <p:strVal val="visible"/>
                                      </p:to>
                                    </p:set>
                                    <p:animEffect transition="in" filter="dissolve">
                                      <p:cBhvr>
                                        <p:cTn id="120" dur="500"/>
                                        <p:tgtEl>
                                          <p:spTgt spid="11676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16760"/>
                                        </p:tgtEl>
                                        <p:attrNameLst>
                                          <p:attrName>style.visibility</p:attrName>
                                        </p:attrNameLst>
                                      </p:cBhvr>
                                      <p:to>
                                        <p:strVal val="visible"/>
                                      </p:to>
                                    </p:set>
                                    <p:animEffect transition="in" filter="wipe(left)">
                                      <p:cBhvr>
                                        <p:cTn id="125" dur="500"/>
                                        <p:tgtEl>
                                          <p:spTgt spid="11676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16759"/>
                                        </p:tgtEl>
                                        <p:attrNameLst>
                                          <p:attrName>style.visibility</p:attrName>
                                        </p:attrNameLst>
                                      </p:cBhvr>
                                      <p:to>
                                        <p:strVal val="visible"/>
                                      </p:to>
                                    </p:set>
                                    <p:animEffect transition="in" filter="wipe(left)">
                                      <p:cBhvr>
                                        <p:cTn id="130" dur="500"/>
                                        <p:tgtEl>
                                          <p:spTgt spid="11675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16772"/>
                                        </p:tgtEl>
                                        <p:attrNameLst>
                                          <p:attrName>style.visibility</p:attrName>
                                        </p:attrNameLst>
                                      </p:cBhvr>
                                      <p:to>
                                        <p:strVal val="visible"/>
                                      </p:to>
                                    </p:set>
                                    <p:animEffect transition="in" filter="wipe(left)">
                                      <p:cBhvr>
                                        <p:cTn id="135" dur="500"/>
                                        <p:tgtEl>
                                          <p:spTgt spid="11677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16771"/>
                                        </p:tgtEl>
                                        <p:attrNameLst>
                                          <p:attrName>style.visibility</p:attrName>
                                        </p:attrNameLst>
                                      </p:cBhvr>
                                      <p:to>
                                        <p:strVal val="visible"/>
                                      </p:to>
                                    </p:set>
                                    <p:animEffect transition="in" filter="wipe(left)">
                                      <p:cBhvr>
                                        <p:cTn id="140" dur="500"/>
                                        <p:tgtEl>
                                          <p:spTgt spid="116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16773"/>
                                        </p:tgtEl>
                                        <p:attrNameLst>
                                          <p:attrName>style.visibility</p:attrName>
                                        </p:attrNameLst>
                                      </p:cBhvr>
                                      <p:to>
                                        <p:strVal val="visible"/>
                                      </p:to>
                                    </p:set>
                                    <p:animEffect transition="in" filter="wipe(left)">
                                      <p:cBhvr>
                                        <p:cTn id="145" dur="500"/>
                                        <p:tgtEl>
                                          <p:spTgt spid="116773"/>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116775"/>
                                        </p:tgtEl>
                                        <p:attrNameLst>
                                          <p:attrName>style.visibility</p:attrName>
                                        </p:attrNameLst>
                                      </p:cBhvr>
                                      <p:to>
                                        <p:strVal val="visible"/>
                                      </p:to>
                                    </p:set>
                                    <p:animEffect transition="in" filter="wipe(left)">
                                      <p:cBhvr>
                                        <p:cTn id="150" dur="500"/>
                                        <p:tgtEl>
                                          <p:spTgt spid="116775"/>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16774"/>
                                        </p:tgtEl>
                                        <p:attrNameLst>
                                          <p:attrName>style.visibility</p:attrName>
                                        </p:attrNameLst>
                                      </p:cBhvr>
                                      <p:to>
                                        <p:strVal val="visible"/>
                                      </p:to>
                                    </p:set>
                                    <p:animEffect transition="in" filter="wipe(left)">
                                      <p:cBhvr>
                                        <p:cTn id="155" dur="500"/>
                                        <p:tgtEl>
                                          <p:spTgt spid="116774"/>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16776"/>
                                        </p:tgtEl>
                                        <p:attrNameLst>
                                          <p:attrName>style.visibility</p:attrName>
                                        </p:attrNameLst>
                                      </p:cBhvr>
                                      <p:to>
                                        <p:strVal val="visible"/>
                                      </p:to>
                                    </p:set>
                                    <p:animEffect transition="in" filter="wipe(left)">
                                      <p:cBhvr>
                                        <p:cTn id="160" dur="500"/>
                                        <p:tgtEl>
                                          <p:spTgt spid="11677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16777"/>
                                        </p:tgtEl>
                                        <p:attrNameLst>
                                          <p:attrName>style.visibility</p:attrName>
                                        </p:attrNameLst>
                                      </p:cBhvr>
                                      <p:to>
                                        <p:strVal val="visible"/>
                                      </p:to>
                                    </p:set>
                                    <p:animEffect transition="in" filter="wipe(left)">
                                      <p:cBhvr>
                                        <p:cTn id="165" dur="500"/>
                                        <p:tgtEl>
                                          <p:spTgt spid="116777"/>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16778"/>
                                        </p:tgtEl>
                                        <p:attrNameLst>
                                          <p:attrName>style.visibility</p:attrName>
                                        </p:attrNameLst>
                                      </p:cBhvr>
                                      <p:to>
                                        <p:strVal val="visible"/>
                                      </p:to>
                                    </p:set>
                                    <p:animEffect transition="in" filter="wipe(left)">
                                      <p:cBhvr>
                                        <p:cTn id="170" dur="500"/>
                                        <p:tgtEl>
                                          <p:spTgt spid="116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animBg="1"/>
      <p:bldP spid="116740" grpId="0" animBg="1"/>
      <p:bldP spid="116741" grpId="0" animBg="1"/>
      <p:bldP spid="116742" grpId="0" autoUpdateAnimBg="0"/>
      <p:bldP spid="116743" grpId="0" autoUpdateAnimBg="0"/>
      <p:bldP spid="116744" grpId="0" autoUpdateAnimBg="0"/>
      <p:bldP spid="116745" grpId="0" animBg="1"/>
      <p:bldP spid="116746" grpId="0" autoUpdateAnimBg="0"/>
      <p:bldP spid="116752" grpId="0" animBg="1"/>
      <p:bldP spid="116754" grpId="0" animBg="1"/>
      <p:bldP spid="116755" grpId="0" animBg="1"/>
      <p:bldP spid="116756" grpId="0" animBg="1"/>
      <p:bldP spid="116757" grpId="0" animBg="1"/>
      <p:bldP spid="116761" grpId="0" animBg="1"/>
      <p:bldP spid="116762" grpId="0" autoUpdateAnimBg="0"/>
      <p:bldP spid="116763" grpId="0" autoUpdateAnimBg="0"/>
      <p:bldP spid="116767" grpId="0" animBg="1"/>
      <p:bldP spid="116768" grpId="0" autoUpdateAnimBg="0"/>
      <p:bldP spid="116769" grpId="0" autoUpdateAnimBg="0"/>
      <p:bldP spid="116770" grpId="0" autoUpdateAnimBg="0"/>
      <p:bldP spid="116772" grpId="0" autoUpdateAnimBg="0"/>
      <p:bldP spid="1167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768350" y="1201738"/>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zh-CN" altLang="en-US" sz="2400" b="1">
                <a:solidFill>
                  <a:srgbClr val="FFFF66"/>
                </a:solidFill>
                <a:latin typeface="宋体" pitchFamily="2" charset="-122"/>
              </a:rPr>
              <a:t> </a:t>
            </a:r>
            <a:r>
              <a:rPr kumimoji="1" lang="en-US" altLang="zh-CN" sz="2400" b="1" i="1">
                <a:solidFill>
                  <a:srgbClr val="66FFFF"/>
                </a:solidFill>
                <a:latin typeface="Times New Roman" pitchFamily="18" charset="0"/>
              </a:rPr>
              <a:t>x = </a:t>
            </a:r>
            <a:r>
              <a:rPr kumimoji="1" lang="en-US" altLang="zh-CN" sz="2400" b="1">
                <a:solidFill>
                  <a:srgbClr val="66FFFF"/>
                </a:solidFill>
                <a:latin typeface="Times New Roman" pitchFamily="18" charset="0"/>
              </a:rPr>
              <a:t>0</a:t>
            </a:r>
            <a:r>
              <a:rPr kumimoji="1" lang="zh-CN" altLang="en-US" sz="2400" b="1">
                <a:solidFill>
                  <a:schemeClr val="bg1"/>
                </a:solidFill>
                <a:latin typeface="楷体_GB2312" pitchFamily="49" charset="-122"/>
                <a:ea typeface="楷体_GB2312" pitchFamily="49" charset="-122"/>
              </a:rPr>
              <a:t>（即</a:t>
            </a:r>
            <a:r>
              <a:rPr kumimoji="1" lang="en-US" altLang="zh-CN" sz="2400" b="1" i="1">
                <a:solidFill>
                  <a:schemeClr val="bg1"/>
                </a:solidFill>
                <a:latin typeface="Times New Roman" pitchFamily="18" charset="0"/>
                <a:ea typeface="楷体_GB2312" pitchFamily="49" charset="-122"/>
              </a:rPr>
              <a:t>P</a:t>
            </a:r>
            <a:r>
              <a:rPr kumimoji="1" lang="zh-CN" altLang="en-US" sz="2400" b="1">
                <a:solidFill>
                  <a:schemeClr val="bg1"/>
                </a:solidFill>
                <a:latin typeface="楷体_GB2312" pitchFamily="49" charset="-122"/>
                <a:ea typeface="楷体_GB2312" pitchFamily="49" charset="-122"/>
              </a:rPr>
              <a:t>点在圆环中心处）时，</a:t>
            </a:r>
            <a:r>
              <a:rPr kumimoji="1" lang="zh-CN" altLang="en-US" sz="2400" b="1">
                <a:latin typeface="宋体" pitchFamily="2" charset="-122"/>
              </a:rPr>
              <a:t> </a:t>
            </a:r>
          </a:p>
        </p:txBody>
      </p:sp>
      <p:graphicFrame>
        <p:nvGraphicFramePr>
          <p:cNvPr id="117763" name="Object 3"/>
          <p:cNvGraphicFramePr>
            <a:graphicFrameLocks/>
          </p:cNvGraphicFramePr>
          <p:nvPr/>
        </p:nvGraphicFramePr>
        <p:xfrm>
          <a:off x="1671638" y="1889125"/>
          <a:ext cx="812800" cy="315913"/>
        </p:xfrm>
        <a:graphic>
          <a:graphicData uri="http://schemas.openxmlformats.org/presentationml/2006/ole">
            <mc:AlternateContent xmlns:mc="http://schemas.openxmlformats.org/markup-compatibility/2006">
              <mc:Choice xmlns:v="urn:schemas-microsoft-com:vml" Requires="v">
                <p:oleObj spid="_x0000_s99352" name="Equation" r:id="rId3" imgW="704816" imgH="209468" progId="Equation.3">
                  <p:embed/>
                </p:oleObj>
              </mc:Choice>
              <mc:Fallback>
                <p:oleObj name="Equation" r:id="rId3" imgW="704816" imgH="209468" progId="Equation.3">
                  <p:embed/>
                  <p:pic>
                    <p:nvPicPr>
                      <p:cNvPr id="117763"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638" y="1889125"/>
                        <a:ext cx="8128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4" name="Rectangle 4"/>
          <p:cNvSpPr>
            <a:spLocks noChangeArrowheads="1"/>
          </p:cNvSpPr>
          <p:nvPr/>
        </p:nvSpPr>
        <p:spPr bwMode="auto">
          <a:xfrm>
            <a:off x="762000" y="2468563"/>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当</a:t>
            </a:r>
            <a:r>
              <a:rPr kumimoji="1" lang="zh-CN" altLang="en-US" sz="2400" b="1">
                <a:solidFill>
                  <a:schemeClr val="bg1"/>
                </a:solidFill>
                <a:latin typeface="宋体" pitchFamily="2" charset="-122"/>
              </a:rPr>
              <a:t> </a:t>
            </a:r>
            <a:r>
              <a:rPr kumimoji="1" lang="en-US" altLang="zh-CN" sz="2400" b="1" i="1">
                <a:solidFill>
                  <a:srgbClr val="66FFFF"/>
                </a:solidFill>
                <a:latin typeface="Times New Roman" pitchFamily="18" charset="0"/>
              </a:rPr>
              <a:t>x&gt;&gt;R</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时</a:t>
            </a:r>
            <a:r>
              <a:rPr kumimoji="1" lang="zh-CN" altLang="en-US" sz="2400" b="1">
                <a:solidFill>
                  <a:srgbClr val="FFFF66"/>
                </a:solidFill>
                <a:latin typeface="楷体_GB2312" pitchFamily="49" charset="-122"/>
                <a:ea typeface="楷体_GB2312" pitchFamily="49" charset="-122"/>
              </a:rPr>
              <a:t> </a:t>
            </a:r>
          </a:p>
        </p:txBody>
      </p:sp>
      <p:graphicFrame>
        <p:nvGraphicFramePr>
          <p:cNvPr id="117765" name="Object 5"/>
          <p:cNvGraphicFramePr>
            <a:graphicFrameLocks/>
          </p:cNvGraphicFramePr>
          <p:nvPr/>
        </p:nvGraphicFramePr>
        <p:xfrm>
          <a:off x="3530600" y="2316163"/>
          <a:ext cx="1752600" cy="914400"/>
        </p:xfrm>
        <a:graphic>
          <a:graphicData uri="http://schemas.openxmlformats.org/presentationml/2006/ole">
            <mc:AlternateContent xmlns:mc="http://schemas.openxmlformats.org/markup-compatibility/2006">
              <mc:Choice xmlns:v="urn:schemas-microsoft-com:vml" Requires="v">
                <p:oleObj spid="_x0000_s99353" name="Equation" r:id="rId5" imgW="1647719" imgH="809531" progId="Equation.3">
                  <p:embed/>
                </p:oleObj>
              </mc:Choice>
              <mc:Fallback>
                <p:oleObj name="Equation" r:id="rId5" imgW="1647719" imgH="809531" progId="Equation.3">
                  <p:embed/>
                  <p:pic>
                    <p:nvPicPr>
                      <p:cNvPr id="117765"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0" y="2316163"/>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6" name="Text Box 6"/>
          <p:cNvSpPr txBox="1">
            <a:spLocks noChangeArrowheads="1"/>
          </p:cNvSpPr>
          <p:nvPr/>
        </p:nvSpPr>
        <p:spPr bwMode="auto">
          <a:xfrm>
            <a:off x="1127125" y="3476625"/>
            <a:ext cx="656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可以把带电圆环视为一个点电荷 </a:t>
            </a:r>
          </a:p>
        </p:txBody>
      </p:sp>
      <p:sp>
        <p:nvSpPr>
          <p:cNvPr id="117767" name="Rectangle 7"/>
          <p:cNvSpPr>
            <a:spLocks noChangeArrowheads="1"/>
          </p:cNvSpPr>
          <p:nvPr/>
        </p:nvSpPr>
        <p:spPr bwMode="auto">
          <a:xfrm>
            <a:off x="766763" y="457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7768" name="AutoShape 8"/>
          <p:cNvSpPr>
            <a:spLocks noChangeArrowheads="1"/>
          </p:cNvSpPr>
          <p:nvPr/>
        </p:nvSpPr>
        <p:spPr bwMode="auto">
          <a:xfrm>
            <a:off x="412750" y="422275"/>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7769" name="Group 9"/>
          <p:cNvGrpSpPr>
            <a:grpSpLocks/>
          </p:cNvGrpSpPr>
          <p:nvPr/>
        </p:nvGrpSpPr>
        <p:grpSpPr bwMode="auto">
          <a:xfrm>
            <a:off x="6343650" y="835025"/>
            <a:ext cx="2092325" cy="3314700"/>
            <a:chOff x="3996" y="526"/>
            <a:chExt cx="1318" cy="2088"/>
          </a:xfrm>
        </p:grpSpPr>
        <p:sp>
          <p:nvSpPr>
            <p:cNvPr id="17418" name="Oval 10"/>
            <p:cNvSpPr>
              <a:spLocks noChangeArrowheads="1"/>
            </p:cNvSpPr>
            <p:nvPr/>
          </p:nvSpPr>
          <p:spPr bwMode="auto">
            <a:xfrm>
              <a:off x="4114" y="1882"/>
              <a:ext cx="1200" cy="576"/>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Oval 11"/>
            <p:cNvSpPr>
              <a:spLocks noChangeArrowheads="1"/>
            </p:cNvSpPr>
            <p:nvPr/>
          </p:nvSpPr>
          <p:spPr bwMode="auto">
            <a:xfrm>
              <a:off x="4701" y="1066"/>
              <a:ext cx="48" cy="48"/>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Line 12"/>
            <p:cNvSpPr>
              <a:spLocks noChangeShapeType="1"/>
            </p:cNvSpPr>
            <p:nvPr/>
          </p:nvSpPr>
          <p:spPr bwMode="auto">
            <a:xfrm flipH="1">
              <a:off x="4258" y="2170"/>
              <a:ext cx="480" cy="192"/>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1" name="Text Box 13"/>
            <p:cNvSpPr txBox="1">
              <a:spLocks noChangeArrowheads="1"/>
            </p:cNvSpPr>
            <p:nvPr/>
          </p:nvSpPr>
          <p:spPr bwMode="auto">
            <a:xfrm>
              <a:off x="4392" y="19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7422" name="Text Box 14"/>
            <p:cNvSpPr txBox="1">
              <a:spLocks noChangeArrowheads="1"/>
            </p:cNvSpPr>
            <p:nvPr/>
          </p:nvSpPr>
          <p:spPr bwMode="auto">
            <a:xfrm>
              <a:off x="4440" y="94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7423" name="Rectangle 15"/>
            <p:cNvSpPr>
              <a:spLocks noChangeArrowheads="1"/>
            </p:cNvSpPr>
            <p:nvPr/>
          </p:nvSpPr>
          <p:spPr bwMode="auto">
            <a:xfrm>
              <a:off x="4247" y="2336"/>
              <a:ext cx="48" cy="48"/>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Text Box 16"/>
            <p:cNvSpPr txBox="1">
              <a:spLocks noChangeArrowheads="1"/>
            </p:cNvSpPr>
            <p:nvPr/>
          </p:nvSpPr>
          <p:spPr bwMode="auto">
            <a:xfrm>
              <a:off x="3996" y="2326"/>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pSp>
          <p:nvGrpSpPr>
            <p:cNvPr id="17425" name="Group 17"/>
            <p:cNvGrpSpPr>
              <a:grpSpLocks/>
            </p:cNvGrpSpPr>
            <p:nvPr/>
          </p:nvGrpSpPr>
          <p:grpSpPr bwMode="auto">
            <a:xfrm>
              <a:off x="4394" y="526"/>
              <a:ext cx="591" cy="1776"/>
              <a:chOff x="4502" y="1658"/>
              <a:chExt cx="591" cy="1776"/>
            </a:xfrm>
          </p:grpSpPr>
          <p:sp>
            <p:nvSpPr>
              <p:cNvPr id="17431" name="Text Box 18"/>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7432" name="Line 19"/>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Text Box 20"/>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7426" name="Line 21"/>
            <p:cNvSpPr>
              <a:spLocks noChangeShapeType="1"/>
            </p:cNvSpPr>
            <p:nvPr/>
          </p:nvSpPr>
          <p:spPr bwMode="auto">
            <a:xfrm flipV="1">
              <a:off x="4247" y="1114"/>
              <a:ext cx="480" cy="124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7" name="Text Box 22"/>
            <p:cNvSpPr txBox="1">
              <a:spLocks noChangeArrowheads="1"/>
            </p:cNvSpPr>
            <p:nvPr/>
          </p:nvSpPr>
          <p:spPr bwMode="auto">
            <a:xfrm>
              <a:off x="4296" y="1396"/>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7428" name="Text Box 23"/>
            <p:cNvSpPr txBox="1">
              <a:spLocks noChangeArrowheads="1"/>
            </p:cNvSpPr>
            <p:nvPr/>
          </p:nvSpPr>
          <p:spPr bwMode="auto">
            <a:xfrm>
              <a:off x="4529" y="1376"/>
              <a:ext cx="2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sp>
          <p:nvSpPr>
            <p:cNvPr id="17429" name="Line 24"/>
            <p:cNvSpPr>
              <a:spLocks noChangeShapeType="1"/>
            </p:cNvSpPr>
            <p:nvPr/>
          </p:nvSpPr>
          <p:spPr bwMode="auto">
            <a:xfrm flipV="1">
              <a:off x="4727" y="1114"/>
              <a:ext cx="0" cy="105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0" name="Arc 25"/>
            <p:cNvSpPr>
              <a:spLocks/>
            </p:cNvSpPr>
            <p:nvPr/>
          </p:nvSpPr>
          <p:spPr bwMode="auto">
            <a:xfrm rot="7368682">
              <a:off x="4621" y="1232"/>
              <a:ext cx="163" cy="123"/>
            </a:xfrm>
            <a:custGeom>
              <a:avLst/>
              <a:gdLst>
                <a:gd name="T0" fmla="*/ 0 w 20934"/>
                <a:gd name="T1" fmla="*/ 0 h 14655"/>
                <a:gd name="T2" fmla="*/ 0 w 20934"/>
                <a:gd name="T3" fmla="*/ 0 h 14655"/>
                <a:gd name="T4" fmla="*/ 0 w 20934"/>
                <a:gd name="T5" fmla="*/ 0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768"/>
                                        </p:tgtEl>
                                        <p:attrNameLst>
                                          <p:attrName>style.visibility</p:attrName>
                                        </p:attrNameLst>
                                      </p:cBhvr>
                                      <p:to>
                                        <p:strVal val="visible"/>
                                      </p:to>
                                    </p:set>
                                    <p:animEffect transition="in" filter="dissolve">
                                      <p:cBhvr>
                                        <p:cTn id="7" dur="500"/>
                                        <p:tgtEl>
                                          <p:spTgt spid="1177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67"/>
                                        </p:tgtEl>
                                        <p:attrNameLst>
                                          <p:attrName>style.visibility</p:attrName>
                                        </p:attrNameLst>
                                      </p:cBhvr>
                                      <p:to>
                                        <p:strVal val="visible"/>
                                      </p:to>
                                    </p:set>
                                    <p:animEffect transition="in" filter="wipe(left)">
                                      <p:cBhvr>
                                        <p:cTn id="12" dur="500"/>
                                        <p:tgtEl>
                                          <p:spTgt spid="1177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17769"/>
                                        </p:tgtEl>
                                        <p:attrNameLst>
                                          <p:attrName>style.visibility</p:attrName>
                                        </p:attrNameLst>
                                      </p:cBhvr>
                                      <p:to>
                                        <p:strVal val="visible"/>
                                      </p:to>
                                    </p:set>
                                    <p:animEffect transition="in" filter="box(out)">
                                      <p:cBhvr>
                                        <p:cTn id="17" dur="500"/>
                                        <p:tgtEl>
                                          <p:spTgt spid="1177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762"/>
                                        </p:tgtEl>
                                        <p:attrNameLst>
                                          <p:attrName>style.visibility</p:attrName>
                                        </p:attrNameLst>
                                      </p:cBhvr>
                                      <p:to>
                                        <p:strVal val="visible"/>
                                      </p:to>
                                    </p:set>
                                    <p:animEffect transition="in" filter="wipe(left)">
                                      <p:cBhvr>
                                        <p:cTn id="22" dur="500"/>
                                        <p:tgtEl>
                                          <p:spTgt spid="1177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7763"/>
                                        </p:tgtEl>
                                        <p:attrNameLst>
                                          <p:attrName>style.visibility</p:attrName>
                                        </p:attrNameLst>
                                      </p:cBhvr>
                                      <p:to>
                                        <p:strVal val="visible"/>
                                      </p:to>
                                    </p:set>
                                    <p:animEffect transition="in" filter="wipe(left)">
                                      <p:cBhvr>
                                        <p:cTn id="27" dur="500"/>
                                        <p:tgtEl>
                                          <p:spTgt spid="1177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wipe(left)">
                                      <p:cBhvr>
                                        <p:cTn id="32" dur="500"/>
                                        <p:tgtEl>
                                          <p:spTgt spid="1177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7765"/>
                                        </p:tgtEl>
                                        <p:attrNameLst>
                                          <p:attrName>style.visibility</p:attrName>
                                        </p:attrNameLst>
                                      </p:cBhvr>
                                      <p:to>
                                        <p:strVal val="visible"/>
                                      </p:to>
                                    </p:set>
                                    <p:animEffect transition="in" filter="wipe(left)">
                                      <p:cBhvr>
                                        <p:cTn id="37" dur="500"/>
                                        <p:tgtEl>
                                          <p:spTgt spid="1177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7766"/>
                                        </p:tgtEl>
                                        <p:attrNameLst>
                                          <p:attrName>style.visibility</p:attrName>
                                        </p:attrNameLst>
                                      </p:cBhvr>
                                      <p:to>
                                        <p:strVal val="visible"/>
                                      </p:to>
                                    </p:set>
                                    <p:animEffect transition="in" filter="wipe(left)">
                                      <p:cBhvr>
                                        <p:cTn id="42" dur="5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4" grpId="0" autoUpdateAnimBg="0"/>
      <p:bldP spid="117766" grpId="0" autoUpdateAnimBg="0"/>
      <p:bldP spid="117767" grpId="0" autoUpdateAnimBg="0"/>
      <p:bldP spid="1177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5886450" y="4171950"/>
            <a:ext cx="2800350" cy="1066800"/>
            <a:chOff x="2784" y="1440"/>
            <a:chExt cx="1776" cy="672"/>
          </a:xfrm>
        </p:grpSpPr>
        <p:sp>
          <p:nvSpPr>
            <p:cNvPr id="18464" name="Oval 3"/>
            <p:cNvSpPr>
              <a:spLocks noChangeArrowheads="1"/>
            </p:cNvSpPr>
            <p:nvPr/>
          </p:nvSpPr>
          <p:spPr bwMode="auto">
            <a:xfrm>
              <a:off x="2784" y="1536"/>
              <a:ext cx="1776"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4"/>
            <p:cNvSpPr>
              <a:spLocks noChangeArrowheads="1"/>
            </p:cNvSpPr>
            <p:nvPr/>
          </p:nvSpPr>
          <p:spPr bwMode="auto">
            <a:xfrm>
              <a:off x="2784" y="1440"/>
              <a:ext cx="1776"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5"/>
            <p:cNvSpPr>
              <a:spLocks noChangeShapeType="1"/>
            </p:cNvSpPr>
            <p:nvPr/>
          </p:nvSpPr>
          <p:spPr bwMode="auto">
            <a:xfrm>
              <a:off x="2784"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6"/>
            <p:cNvSpPr>
              <a:spLocks noChangeShapeType="1"/>
            </p:cNvSpPr>
            <p:nvPr/>
          </p:nvSpPr>
          <p:spPr bwMode="auto">
            <a:xfrm>
              <a:off x="4560"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791" name="Text Box 7"/>
          <p:cNvSpPr txBox="1">
            <a:spLocks noChangeArrowheads="1"/>
          </p:cNvSpPr>
          <p:nvPr/>
        </p:nvSpPr>
        <p:spPr bwMode="auto">
          <a:xfrm>
            <a:off x="774700" y="368300"/>
            <a:ext cx="761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面密度为 </a:t>
            </a:r>
            <a:r>
              <a:rPr kumimoji="1" lang="zh-CN" altLang="en-US" sz="2400" b="1" i="1">
                <a:solidFill>
                  <a:srgbClr val="66FFFF"/>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的</a:t>
            </a:r>
            <a:r>
              <a:rPr kumimoji="1" lang="zh-CN" altLang="en-US" sz="2400" b="1">
                <a:solidFill>
                  <a:schemeClr val="bg1"/>
                </a:solidFill>
                <a:latin typeface="宋体" pitchFamily="2" charset="-122"/>
              </a:rPr>
              <a:t>圆板在轴线上任一点的电场强度 </a:t>
            </a:r>
          </a:p>
        </p:txBody>
      </p:sp>
      <p:sp>
        <p:nvSpPr>
          <p:cNvPr id="118792" name="Text Box 8"/>
          <p:cNvSpPr txBox="1">
            <a:spLocks noChangeArrowheads="1"/>
          </p:cNvSpPr>
          <p:nvPr/>
        </p:nvSpPr>
        <p:spPr bwMode="auto">
          <a:xfrm>
            <a:off x="304800" y="9080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18793" name="Object 9"/>
          <p:cNvGraphicFramePr>
            <a:graphicFrameLocks/>
          </p:cNvGraphicFramePr>
          <p:nvPr/>
        </p:nvGraphicFramePr>
        <p:xfrm>
          <a:off x="1281113" y="984250"/>
          <a:ext cx="1854200" cy="392113"/>
        </p:xfrm>
        <a:graphic>
          <a:graphicData uri="http://schemas.openxmlformats.org/presentationml/2006/ole">
            <mc:AlternateContent xmlns:mc="http://schemas.openxmlformats.org/markup-compatibility/2006">
              <mc:Choice xmlns:v="urn:schemas-microsoft-com:vml" Requires="v">
                <p:oleObj spid="_x0000_s100453" name="Equation" r:id="rId3" imgW="1752726" imgH="285860" progId="Equation.3">
                  <p:embed/>
                </p:oleObj>
              </mc:Choice>
              <mc:Fallback>
                <p:oleObj name="Equation" r:id="rId3" imgW="1752726" imgH="285860" progId="Equation.3">
                  <p:embed/>
                  <p:pic>
                    <p:nvPicPr>
                      <p:cNvPr id="118793"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984250"/>
                        <a:ext cx="1854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4" name="Object 10"/>
          <p:cNvGraphicFramePr>
            <a:graphicFrameLocks/>
          </p:cNvGraphicFramePr>
          <p:nvPr/>
        </p:nvGraphicFramePr>
        <p:xfrm>
          <a:off x="1258888" y="1468438"/>
          <a:ext cx="3159125" cy="914400"/>
        </p:xfrm>
        <a:graphic>
          <a:graphicData uri="http://schemas.openxmlformats.org/presentationml/2006/ole">
            <mc:AlternateContent xmlns:mc="http://schemas.openxmlformats.org/markup-compatibility/2006">
              <mc:Choice xmlns:v="urn:schemas-microsoft-com:vml" Requires="v">
                <p:oleObj spid="_x0000_s100454" name="Equation" r:id="rId5" imgW="3057620" imgH="809531" progId="Equation.3">
                  <p:embed/>
                </p:oleObj>
              </mc:Choice>
              <mc:Fallback>
                <p:oleObj name="Equation" r:id="rId5" imgW="3057620" imgH="809531" progId="Equation.3">
                  <p:embed/>
                  <p:pic>
                    <p:nvPicPr>
                      <p:cNvPr id="118794"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68438"/>
                        <a:ext cx="315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5" name="Object 11"/>
          <p:cNvGraphicFramePr>
            <a:graphicFrameLocks/>
          </p:cNvGraphicFramePr>
          <p:nvPr/>
        </p:nvGraphicFramePr>
        <p:xfrm>
          <a:off x="1257300" y="3763963"/>
          <a:ext cx="1244600" cy="584200"/>
        </p:xfrm>
        <a:graphic>
          <a:graphicData uri="http://schemas.openxmlformats.org/presentationml/2006/ole">
            <mc:AlternateContent xmlns:mc="http://schemas.openxmlformats.org/markup-compatibility/2006">
              <mc:Choice xmlns:v="urn:schemas-microsoft-com:vml" Requires="v">
                <p:oleObj spid="_x0000_s100455" name="Equation" r:id="rId7" imgW="1142930" imgH="476163" progId="Equation.3">
                  <p:embed/>
                </p:oleObj>
              </mc:Choice>
              <mc:Fallback>
                <p:oleObj name="Equation" r:id="rId7" imgW="1142930" imgH="476163" progId="Equation.3">
                  <p:embed/>
                  <p:pic>
                    <p:nvPicPr>
                      <p:cNvPr id="118795"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300" y="3763963"/>
                        <a:ext cx="124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6" name="Object 12"/>
          <p:cNvGraphicFramePr>
            <a:graphicFrameLocks/>
          </p:cNvGraphicFramePr>
          <p:nvPr/>
        </p:nvGraphicFramePr>
        <p:xfrm>
          <a:off x="1303338" y="5638800"/>
          <a:ext cx="4229100" cy="914400"/>
        </p:xfrm>
        <a:graphic>
          <a:graphicData uri="http://schemas.openxmlformats.org/presentationml/2006/ole">
            <mc:AlternateContent xmlns:mc="http://schemas.openxmlformats.org/markup-compatibility/2006">
              <mc:Choice xmlns:v="urn:schemas-microsoft-com:vml" Requires="v">
                <p:oleObj spid="_x0000_s100456" name="Equation" r:id="rId9" imgW="4124427" imgH="809531" progId="Equation.3">
                  <p:embed/>
                </p:oleObj>
              </mc:Choice>
              <mc:Fallback>
                <p:oleObj name="Equation" r:id="rId9" imgW="4124427" imgH="809531" progId="Equation.3">
                  <p:embed/>
                  <p:pic>
                    <p:nvPicPr>
                      <p:cNvPr id="118796"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3338" y="5638800"/>
                        <a:ext cx="4229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7" name="Line 13"/>
          <p:cNvSpPr>
            <a:spLocks noChangeShapeType="1"/>
          </p:cNvSpPr>
          <p:nvPr/>
        </p:nvSpPr>
        <p:spPr bwMode="auto">
          <a:xfrm flipV="1">
            <a:off x="7334250" y="2514600"/>
            <a:ext cx="0" cy="21336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8" name="Line 14"/>
          <p:cNvSpPr>
            <a:spLocks noChangeShapeType="1"/>
          </p:cNvSpPr>
          <p:nvPr/>
        </p:nvSpPr>
        <p:spPr bwMode="auto">
          <a:xfrm flipH="1">
            <a:off x="6669088" y="4630738"/>
            <a:ext cx="685800" cy="38100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9" name="Text Box 15"/>
          <p:cNvSpPr txBox="1">
            <a:spLocks noChangeArrowheads="1"/>
          </p:cNvSpPr>
          <p:nvPr/>
        </p:nvSpPr>
        <p:spPr bwMode="auto">
          <a:xfrm>
            <a:off x="7532688" y="2251075"/>
            <a:ext cx="525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8800" name="Oval 16"/>
          <p:cNvSpPr>
            <a:spLocks noChangeArrowheads="1"/>
          </p:cNvSpPr>
          <p:nvPr/>
        </p:nvSpPr>
        <p:spPr bwMode="auto">
          <a:xfrm>
            <a:off x="6438900" y="4381500"/>
            <a:ext cx="1790700" cy="457200"/>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1" name="Line 17"/>
          <p:cNvSpPr>
            <a:spLocks noChangeShapeType="1"/>
          </p:cNvSpPr>
          <p:nvPr/>
        </p:nvSpPr>
        <p:spPr bwMode="auto">
          <a:xfrm>
            <a:off x="6483350" y="4630738"/>
            <a:ext cx="87153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802" name="Text Box 18"/>
          <p:cNvSpPr txBox="1">
            <a:spLocks noChangeArrowheads="1"/>
          </p:cNvSpPr>
          <p:nvPr/>
        </p:nvSpPr>
        <p:spPr bwMode="auto">
          <a:xfrm>
            <a:off x="6061075" y="4333875"/>
            <a:ext cx="70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r</a:t>
            </a:r>
          </a:p>
        </p:txBody>
      </p:sp>
      <p:grpSp>
        <p:nvGrpSpPr>
          <p:cNvPr id="118803" name="Group 19"/>
          <p:cNvGrpSpPr>
            <a:grpSpLocks/>
          </p:cNvGrpSpPr>
          <p:nvPr/>
        </p:nvGrpSpPr>
        <p:grpSpPr bwMode="auto">
          <a:xfrm>
            <a:off x="7337425" y="1143000"/>
            <a:ext cx="500063" cy="3698875"/>
            <a:chOff x="4490" y="768"/>
            <a:chExt cx="315" cy="2330"/>
          </a:xfrm>
        </p:grpSpPr>
        <p:sp>
          <p:nvSpPr>
            <p:cNvPr id="18461" name="Text Box 20"/>
            <p:cNvSpPr txBox="1">
              <a:spLocks noChangeArrowheads="1"/>
            </p:cNvSpPr>
            <p:nvPr/>
          </p:nvSpPr>
          <p:spPr bwMode="auto">
            <a:xfrm>
              <a:off x="4565" y="7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8462" name="Text Box 21"/>
            <p:cNvSpPr txBox="1">
              <a:spLocks noChangeArrowheads="1"/>
            </p:cNvSpPr>
            <p:nvPr/>
          </p:nvSpPr>
          <p:spPr bwMode="auto">
            <a:xfrm>
              <a:off x="4550" y="281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8463" name="Line 22"/>
            <p:cNvSpPr>
              <a:spLocks noChangeShapeType="1"/>
            </p:cNvSpPr>
            <p:nvPr/>
          </p:nvSpPr>
          <p:spPr bwMode="auto">
            <a:xfrm flipV="1">
              <a:off x="4490" y="912"/>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8807" name="Oval 23"/>
          <p:cNvSpPr>
            <a:spLocks noChangeArrowheads="1"/>
          </p:cNvSpPr>
          <p:nvPr/>
        </p:nvSpPr>
        <p:spPr bwMode="auto">
          <a:xfrm>
            <a:off x="7296150" y="2432050"/>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8" name="Line 24"/>
          <p:cNvSpPr>
            <a:spLocks noChangeShapeType="1"/>
          </p:cNvSpPr>
          <p:nvPr/>
        </p:nvSpPr>
        <p:spPr bwMode="auto">
          <a:xfrm flipV="1">
            <a:off x="7337425" y="1822450"/>
            <a:ext cx="0" cy="6096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09" name="Object 25"/>
          <p:cNvGraphicFramePr>
            <a:graphicFrameLocks noChangeAspect="1"/>
          </p:cNvGraphicFramePr>
          <p:nvPr/>
        </p:nvGraphicFramePr>
        <p:xfrm>
          <a:off x="7489825" y="1711325"/>
          <a:ext cx="457200" cy="366713"/>
        </p:xfrm>
        <a:graphic>
          <a:graphicData uri="http://schemas.openxmlformats.org/presentationml/2006/ole">
            <mc:AlternateContent xmlns:mc="http://schemas.openxmlformats.org/markup-compatibility/2006">
              <mc:Choice xmlns:v="urn:schemas-microsoft-com:vml" Requires="v">
                <p:oleObj spid="_x0000_s100457" name="Equation" r:id="rId11" imgW="342825" imgH="247529" progId="Equation.3">
                  <p:embed/>
                </p:oleObj>
              </mc:Choice>
              <mc:Fallback>
                <p:oleObj name="Equation" r:id="rId11" imgW="342825" imgH="247529" progId="Equation.3">
                  <p:embed/>
                  <p:pic>
                    <p:nvPicPr>
                      <p:cNvPr id="118809"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825" y="1711325"/>
                        <a:ext cx="45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10" name="Object 26"/>
          <p:cNvGraphicFramePr>
            <a:graphicFrameLocks/>
          </p:cNvGraphicFramePr>
          <p:nvPr/>
        </p:nvGraphicFramePr>
        <p:xfrm>
          <a:off x="1785938" y="2586038"/>
          <a:ext cx="2476500" cy="914400"/>
        </p:xfrm>
        <a:graphic>
          <a:graphicData uri="http://schemas.openxmlformats.org/presentationml/2006/ole">
            <mc:AlternateContent xmlns:mc="http://schemas.openxmlformats.org/markup-compatibility/2006">
              <mc:Choice xmlns:v="urn:schemas-microsoft-com:vml" Requires="v">
                <p:oleObj spid="_x0000_s100458" name="Equation" r:id="rId13" imgW="2371700" imgH="809531" progId="Equation.3">
                  <p:embed/>
                </p:oleObj>
              </mc:Choice>
              <mc:Fallback>
                <p:oleObj name="Equation" r:id="rId13" imgW="2371700" imgH="809531" progId="Equation.3">
                  <p:embed/>
                  <p:pic>
                    <p:nvPicPr>
                      <p:cNvPr id="118810" name="Object 2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5938" y="2586038"/>
                        <a:ext cx="2476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1" name="Object 27"/>
          <p:cNvGraphicFramePr>
            <a:graphicFrameLocks/>
          </p:cNvGraphicFramePr>
          <p:nvPr/>
        </p:nvGraphicFramePr>
        <p:xfrm>
          <a:off x="1676400" y="4602163"/>
          <a:ext cx="3159125" cy="914400"/>
        </p:xfrm>
        <a:graphic>
          <a:graphicData uri="http://schemas.openxmlformats.org/presentationml/2006/ole">
            <mc:AlternateContent xmlns:mc="http://schemas.openxmlformats.org/markup-compatibility/2006">
              <mc:Choice xmlns:v="urn:schemas-microsoft-com:vml" Requires="v">
                <p:oleObj spid="_x0000_s100459" name="Equation" r:id="rId15" imgW="3057620" imgH="809531" progId="Equation.3">
                  <p:embed/>
                </p:oleObj>
              </mc:Choice>
              <mc:Fallback>
                <p:oleObj name="Equation" r:id="rId15" imgW="3057620" imgH="809531" progId="Equation.3">
                  <p:embed/>
                  <p:pic>
                    <p:nvPicPr>
                      <p:cNvPr id="118811" name="Object 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400" y="4602163"/>
                        <a:ext cx="31591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2" name="Object 28"/>
          <p:cNvGraphicFramePr>
            <a:graphicFrameLocks/>
          </p:cNvGraphicFramePr>
          <p:nvPr/>
        </p:nvGraphicFramePr>
        <p:xfrm>
          <a:off x="2628900" y="3605213"/>
          <a:ext cx="2933700" cy="914400"/>
        </p:xfrm>
        <a:graphic>
          <a:graphicData uri="http://schemas.openxmlformats.org/presentationml/2006/ole">
            <mc:AlternateContent xmlns:mc="http://schemas.openxmlformats.org/markup-compatibility/2006">
              <mc:Choice xmlns:v="urn:schemas-microsoft-com:vml" Requires="v">
                <p:oleObj spid="_x0000_s100460" name="Equation" r:id="rId17" imgW="2828980" imgH="809531" progId="Equation.3">
                  <p:embed/>
                </p:oleObj>
              </mc:Choice>
              <mc:Fallback>
                <p:oleObj name="Equation" r:id="rId17" imgW="2828980" imgH="809531" progId="Equation.3">
                  <p:embed/>
                  <p:pic>
                    <p:nvPicPr>
                      <p:cNvPr id="118812" name="Object 2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8900" y="3605213"/>
                        <a:ext cx="2933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813" name="Rectangle 29"/>
          <p:cNvSpPr>
            <a:spLocks noChangeArrowheads="1"/>
          </p:cNvSpPr>
          <p:nvPr/>
        </p:nvSpPr>
        <p:spPr bwMode="auto">
          <a:xfrm>
            <a:off x="293688" y="330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8814" name="Text Box 30"/>
          <p:cNvSpPr txBox="1">
            <a:spLocks noChangeArrowheads="1"/>
          </p:cNvSpPr>
          <p:nvPr/>
        </p:nvSpPr>
        <p:spPr bwMode="auto">
          <a:xfrm>
            <a:off x="7051675" y="4689475"/>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R</a:t>
            </a:r>
          </a:p>
        </p:txBody>
      </p:sp>
      <p:grpSp>
        <p:nvGrpSpPr>
          <p:cNvPr id="118815" name="Group 31"/>
          <p:cNvGrpSpPr>
            <a:grpSpLocks/>
          </p:cNvGrpSpPr>
          <p:nvPr/>
        </p:nvGrpSpPr>
        <p:grpSpPr bwMode="auto">
          <a:xfrm>
            <a:off x="7924800" y="4267200"/>
            <a:ext cx="654050" cy="352425"/>
            <a:chOff x="4992" y="2688"/>
            <a:chExt cx="412" cy="222"/>
          </a:xfrm>
        </p:grpSpPr>
        <p:sp>
          <p:nvSpPr>
            <p:cNvPr id="18458" name="Line 32"/>
            <p:cNvSpPr>
              <a:spLocks noChangeShapeType="1"/>
            </p:cNvSpPr>
            <p:nvPr/>
          </p:nvSpPr>
          <p:spPr bwMode="auto">
            <a:xfrm>
              <a:off x="4992" y="2910"/>
              <a:ext cx="1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33"/>
            <p:cNvSpPr>
              <a:spLocks noChangeShapeType="1"/>
            </p:cNvSpPr>
            <p:nvPr/>
          </p:nvSpPr>
          <p:spPr bwMode="auto">
            <a:xfrm flipH="1">
              <a:off x="5208" y="2910"/>
              <a:ext cx="192"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460" name="Object 34"/>
            <p:cNvGraphicFramePr>
              <a:graphicFrameLocks noChangeAspect="1"/>
            </p:cNvGraphicFramePr>
            <p:nvPr/>
          </p:nvGraphicFramePr>
          <p:xfrm>
            <a:off x="5172" y="2688"/>
            <a:ext cx="232" cy="200"/>
          </p:xfrm>
          <a:graphic>
            <a:graphicData uri="http://schemas.openxmlformats.org/presentationml/2006/ole">
              <mc:AlternateContent xmlns:mc="http://schemas.openxmlformats.org/markup-compatibility/2006">
                <mc:Choice xmlns:v="urn:schemas-microsoft-com:vml" Requires="v">
                  <p:oleObj spid="_x0000_s100461" name="Equation" r:id="rId19" imgW="266702" imgH="209468" progId="Equation.3">
                    <p:embed/>
                  </p:oleObj>
                </mc:Choice>
                <mc:Fallback>
                  <p:oleObj name="Equation" r:id="rId19" imgW="266702" imgH="209468" progId="Equation.3">
                    <p:embed/>
                    <p:pic>
                      <p:nvPicPr>
                        <p:cNvPr id="1846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72" y="2688"/>
                          <a:ext cx="2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57" name="TextBox 34"/>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8.5</a:t>
            </a:r>
            <a:r>
              <a:rPr lang="zh-CN" altLang="zh-CN" sz="2400" b="1">
                <a:solidFill>
                  <a:srgbClr val="FFC000"/>
                </a:solidFill>
              </a:rPr>
              <a:t>（</a:t>
            </a:r>
            <a:r>
              <a:rPr lang="en-US" altLang="zh-CN" sz="2400" b="1">
                <a:solidFill>
                  <a:srgbClr val="FFC000"/>
                </a:solidFill>
              </a:rPr>
              <a:t>p. 290</a:t>
            </a:r>
            <a:r>
              <a:rPr lang="zh-CN" altLang="zh-CN" sz="2400" b="1">
                <a:solidFill>
                  <a:srgbClr val="FFC000"/>
                </a:solidFill>
              </a:rPr>
              <a:t>）</a:t>
            </a:r>
            <a:r>
              <a:rPr lang="zh-CN" altLang="en-US" sz="2400" b="1">
                <a:solidFill>
                  <a:srgbClr val="FF0000"/>
                </a:solidFill>
              </a:rPr>
              <a:t>重点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791"/>
                                        </p:tgtEl>
                                        <p:attrNameLst>
                                          <p:attrName>style.visibility</p:attrName>
                                        </p:attrNameLst>
                                      </p:cBhvr>
                                      <p:to>
                                        <p:strVal val="visible"/>
                                      </p:to>
                                    </p:set>
                                    <p:animEffect transition="in" filter="wipe(left)">
                                      <p:cBhvr>
                                        <p:cTn id="11" dur="500"/>
                                        <p:tgtEl>
                                          <p:spTgt spid="1187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18786"/>
                                        </p:tgtEl>
                                        <p:attrNameLst>
                                          <p:attrName>style.visibility</p:attrName>
                                        </p:attrNameLst>
                                      </p:cBhvr>
                                      <p:to>
                                        <p:strVal val="visible"/>
                                      </p:to>
                                    </p:set>
                                    <p:animEffect transition="in" filter="box(out)">
                                      <p:cBhvr>
                                        <p:cTn id="16" dur="500"/>
                                        <p:tgtEl>
                                          <p:spTgt spid="1187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18798"/>
                                        </p:tgtEl>
                                        <p:attrNameLst>
                                          <p:attrName>style.visibility</p:attrName>
                                        </p:attrNameLst>
                                      </p:cBhvr>
                                      <p:to>
                                        <p:strVal val="visible"/>
                                      </p:to>
                                    </p:set>
                                    <p:animEffect transition="in" filter="wipe(right)">
                                      <p:cBhvr>
                                        <p:cTn id="21" dur="500"/>
                                        <p:tgtEl>
                                          <p:spTgt spid="118798"/>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188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8797"/>
                                        </p:tgtEl>
                                        <p:attrNameLst>
                                          <p:attrName>style.visibility</p:attrName>
                                        </p:attrNameLst>
                                      </p:cBhvr>
                                      <p:to>
                                        <p:strVal val="visible"/>
                                      </p:to>
                                    </p:set>
                                    <p:animEffect transition="in" filter="wipe(down)">
                                      <p:cBhvr>
                                        <p:cTn id="29" dur="500"/>
                                        <p:tgtEl>
                                          <p:spTgt spid="11879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8807"/>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87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879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118803"/>
                                        </p:tgtEl>
                                        <p:attrNameLst>
                                          <p:attrName>style.visibility</p:attrName>
                                        </p:attrNameLst>
                                      </p:cBhvr>
                                      <p:to>
                                        <p:strVal val="visible"/>
                                      </p:to>
                                    </p:set>
                                    <p:animEffect transition="in" filter="wipe(down)">
                                      <p:cBhvr>
                                        <p:cTn id="44" dur="500"/>
                                        <p:tgtEl>
                                          <p:spTgt spid="1188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8800"/>
                                        </p:tgtEl>
                                        <p:attrNameLst>
                                          <p:attrName>style.visibility</p:attrName>
                                        </p:attrNameLst>
                                      </p:cBhvr>
                                      <p:to>
                                        <p:strVal val="visible"/>
                                      </p:to>
                                    </p:set>
                                    <p:animEffect transition="in" filter="dissolve">
                                      <p:cBhvr>
                                        <p:cTn id="49" dur="500"/>
                                        <p:tgtEl>
                                          <p:spTgt spid="1188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18801"/>
                                        </p:tgtEl>
                                        <p:attrNameLst>
                                          <p:attrName>style.visibility</p:attrName>
                                        </p:attrNameLst>
                                      </p:cBhvr>
                                      <p:to>
                                        <p:strVal val="visible"/>
                                      </p:to>
                                    </p:set>
                                    <p:animEffect transition="in" filter="wipe(right)">
                                      <p:cBhvr>
                                        <p:cTn id="54" dur="500"/>
                                        <p:tgtEl>
                                          <p:spTgt spid="11880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188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37" fill="hold" nodeType="clickEffect">
                                  <p:stCondLst>
                                    <p:cond delay="0"/>
                                  </p:stCondLst>
                                  <p:childTnLst>
                                    <p:set>
                                      <p:cBhvr>
                                        <p:cTn id="62" dur="1" fill="hold">
                                          <p:stCondLst>
                                            <p:cond delay="0"/>
                                          </p:stCondLst>
                                        </p:cTn>
                                        <p:tgtEl>
                                          <p:spTgt spid="118815"/>
                                        </p:tgtEl>
                                        <p:attrNameLst>
                                          <p:attrName>style.visibility</p:attrName>
                                        </p:attrNameLst>
                                      </p:cBhvr>
                                      <p:to>
                                        <p:strVal val="visible"/>
                                      </p:to>
                                    </p:set>
                                    <p:animEffect transition="in" filter="barn(outVertical)">
                                      <p:cBhvr>
                                        <p:cTn id="63" dur="500"/>
                                        <p:tgtEl>
                                          <p:spTgt spid="1188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18793"/>
                                        </p:tgtEl>
                                        <p:attrNameLst>
                                          <p:attrName>style.visibility</p:attrName>
                                        </p:attrNameLst>
                                      </p:cBhvr>
                                      <p:to>
                                        <p:strVal val="visible"/>
                                      </p:to>
                                    </p:set>
                                    <p:animEffect transition="in" filter="wipe(left)">
                                      <p:cBhvr>
                                        <p:cTn id="68" dur="500"/>
                                        <p:tgtEl>
                                          <p:spTgt spid="1187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18794"/>
                                        </p:tgtEl>
                                        <p:attrNameLst>
                                          <p:attrName>style.visibility</p:attrName>
                                        </p:attrNameLst>
                                      </p:cBhvr>
                                      <p:to>
                                        <p:strVal val="visible"/>
                                      </p:to>
                                    </p:set>
                                    <p:animEffect transition="in" filter="wipe(left)">
                                      <p:cBhvr>
                                        <p:cTn id="73" dur="500"/>
                                        <p:tgtEl>
                                          <p:spTgt spid="11879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8810"/>
                                        </p:tgtEl>
                                        <p:attrNameLst>
                                          <p:attrName>style.visibility</p:attrName>
                                        </p:attrNameLst>
                                      </p:cBhvr>
                                      <p:to>
                                        <p:strVal val="visible"/>
                                      </p:to>
                                    </p:set>
                                    <p:animEffect transition="in" filter="wipe(left)">
                                      <p:cBhvr>
                                        <p:cTn id="78" dur="500"/>
                                        <p:tgtEl>
                                          <p:spTgt spid="11881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8808"/>
                                        </p:tgtEl>
                                        <p:attrNameLst>
                                          <p:attrName>style.visibility</p:attrName>
                                        </p:attrNameLst>
                                      </p:cBhvr>
                                      <p:to>
                                        <p:strVal val="visible"/>
                                      </p:to>
                                    </p:set>
                                    <p:animEffect transition="in" filter="wipe(down)">
                                      <p:cBhvr>
                                        <p:cTn id="83" dur="500"/>
                                        <p:tgtEl>
                                          <p:spTgt spid="118808"/>
                                        </p:tgtEl>
                                      </p:cBhvr>
                                    </p:animEffect>
                                  </p:childTnLst>
                                </p:cTn>
                              </p:par>
                            </p:childTnLst>
                          </p:cTn>
                        </p:par>
                        <p:par>
                          <p:cTn id="84" fill="hold" nodeType="afterGroup">
                            <p:stCondLst>
                              <p:cond delay="500"/>
                            </p:stCondLst>
                            <p:childTnLst>
                              <p:par>
                                <p:cTn id="85" presetID="1" presetClass="entr" presetSubtype="0" fill="hold" nodeType="afterEffect">
                                  <p:stCondLst>
                                    <p:cond delay="0"/>
                                  </p:stCondLst>
                                  <p:childTnLst>
                                    <p:set>
                                      <p:cBhvr>
                                        <p:cTn id="86" dur="1" fill="hold">
                                          <p:stCondLst>
                                            <p:cond delay="499"/>
                                          </p:stCondLst>
                                        </p:cTn>
                                        <p:tgtEl>
                                          <p:spTgt spid="11880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18795"/>
                                        </p:tgtEl>
                                        <p:attrNameLst>
                                          <p:attrName>style.visibility</p:attrName>
                                        </p:attrNameLst>
                                      </p:cBhvr>
                                      <p:to>
                                        <p:strVal val="visible"/>
                                      </p:to>
                                    </p:set>
                                    <p:animEffect transition="in" filter="wipe(left)">
                                      <p:cBhvr>
                                        <p:cTn id="91" dur="500"/>
                                        <p:tgtEl>
                                          <p:spTgt spid="11879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18812"/>
                                        </p:tgtEl>
                                        <p:attrNameLst>
                                          <p:attrName>style.visibility</p:attrName>
                                        </p:attrNameLst>
                                      </p:cBhvr>
                                      <p:to>
                                        <p:strVal val="visible"/>
                                      </p:to>
                                    </p:set>
                                    <p:animEffect transition="in" filter="wipe(left)">
                                      <p:cBhvr>
                                        <p:cTn id="96" dur="500"/>
                                        <p:tgtEl>
                                          <p:spTgt spid="11881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18811"/>
                                        </p:tgtEl>
                                        <p:attrNameLst>
                                          <p:attrName>style.visibility</p:attrName>
                                        </p:attrNameLst>
                                      </p:cBhvr>
                                      <p:to>
                                        <p:strVal val="visible"/>
                                      </p:to>
                                    </p:set>
                                    <p:animEffect transition="in" filter="wipe(left)">
                                      <p:cBhvr>
                                        <p:cTn id="101" dur="500"/>
                                        <p:tgtEl>
                                          <p:spTgt spid="11881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18796"/>
                                        </p:tgtEl>
                                        <p:attrNameLst>
                                          <p:attrName>style.visibility</p:attrName>
                                        </p:attrNameLst>
                                      </p:cBhvr>
                                      <p:to>
                                        <p:strVal val="visible"/>
                                      </p:to>
                                    </p:set>
                                    <p:animEffect transition="in" filter="wipe(left)">
                                      <p:cBhvr>
                                        <p:cTn id="106" dur="500"/>
                                        <p:tgtEl>
                                          <p:spTgt spid="118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792" grpId="0" autoUpdateAnimBg="0"/>
      <p:bldP spid="118797" grpId="0" animBg="1"/>
      <p:bldP spid="118798" grpId="0" animBg="1"/>
      <p:bldP spid="118799" grpId="0" autoUpdateAnimBg="0"/>
      <p:bldP spid="118800" grpId="0" animBg="1"/>
      <p:bldP spid="118801" grpId="0" animBg="1"/>
      <p:bldP spid="118802" grpId="0" autoUpdateAnimBg="0"/>
      <p:bldP spid="118807" grpId="0" animBg="1"/>
      <p:bldP spid="118808" grpId="0" animBg="1"/>
      <p:bldP spid="118813" grpId="0" autoUpdateAnimBg="0"/>
      <p:bldP spid="11881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5868988" y="911225"/>
            <a:ext cx="2714625" cy="2362200"/>
            <a:chOff x="3888" y="480"/>
            <a:chExt cx="1663" cy="1451"/>
          </a:xfrm>
        </p:grpSpPr>
        <p:pic>
          <p:nvPicPr>
            <p:cNvPr id="195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480"/>
              <a:ext cx="1663" cy="1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04" name="Line 4"/>
            <p:cNvSpPr>
              <a:spLocks noChangeShapeType="1"/>
            </p:cNvSpPr>
            <p:nvPr/>
          </p:nvSpPr>
          <p:spPr bwMode="auto">
            <a:xfrm>
              <a:off x="4261" y="1344"/>
              <a:ext cx="0" cy="144"/>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813" name="Text Box 5"/>
          <p:cNvSpPr txBox="1">
            <a:spLocks noChangeArrowheads="1"/>
          </p:cNvSpPr>
          <p:nvPr/>
        </p:nvSpPr>
        <p:spPr bwMode="auto">
          <a:xfrm>
            <a:off x="630238" y="519113"/>
            <a:ext cx="613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en-US" altLang="zh-CN" sz="2400" b="1" i="1">
                <a:solidFill>
                  <a:srgbClr val="66FFFF"/>
                </a:solidFill>
                <a:latin typeface="Times New Roman" pitchFamily="18" charset="0"/>
                <a:ea typeface="楷体_GB2312" pitchFamily="49" charset="-122"/>
              </a:rPr>
              <a:t>R &gt;&gt; x</a:t>
            </a:r>
            <a:r>
              <a:rPr kumimoji="1" lang="en-US" altLang="zh-CN" sz="2400" b="1" i="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，圆板可视为无限大薄板</a:t>
            </a:r>
          </a:p>
        </p:txBody>
      </p:sp>
      <p:graphicFrame>
        <p:nvGraphicFramePr>
          <p:cNvPr id="119814" name="Object 6"/>
          <p:cNvGraphicFramePr>
            <a:graphicFrameLocks/>
          </p:cNvGraphicFramePr>
          <p:nvPr/>
        </p:nvGraphicFramePr>
        <p:xfrm>
          <a:off x="1992313" y="1100138"/>
          <a:ext cx="1155700" cy="914400"/>
        </p:xfrm>
        <a:graphic>
          <a:graphicData uri="http://schemas.openxmlformats.org/presentationml/2006/ole">
            <mc:AlternateContent xmlns:mc="http://schemas.openxmlformats.org/markup-compatibility/2006">
              <mc:Choice xmlns:v="urn:schemas-microsoft-com:vml" Requires="v">
                <p:oleObj spid="_x0000_s101466" name="Equation" r:id="rId4" imgW="1047641" imgH="809531" progId="Equation.3">
                  <p:embed/>
                </p:oleObj>
              </mc:Choice>
              <mc:Fallback>
                <p:oleObj name="Equation" r:id="rId4" imgW="1047641" imgH="809531" progId="Equation.3">
                  <p:embed/>
                  <p:pic>
                    <p:nvPicPr>
                      <p:cNvPr id="119814"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100138"/>
                        <a:ext cx="11557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5" name="Text Box 7"/>
          <p:cNvSpPr txBox="1">
            <a:spLocks noChangeArrowheads="1"/>
          </p:cNvSpPr>
          <p:nvPr/>
        </p:nvSpPr>
        <p:spPr bwMode="auto">
          <a:xfrm>
            <a:off x="642938" y="21161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a:t>
            </a:r>
          </a:p>
        </p:txBody>
      </p:sp>
      <p:grpSp>
        <p:nvGrpSpPr>
          <p:cNvPr id="119816" name="Group 8"/>
          <p:cNvGrpSpPr>
            <a:grpSpLocks/>
          </p:cNvGrpSpPr>
          <p:nvPr/>
        </p:nvGrpSpPr>
        <p:grpSpPr bwMode="auto">
          <a:xfrm>
            <a:off x="5370513" y="1130300"/>
            <a:ext cx="762000" cy="585788"/>
            <a:chOff x="3552" y="592"/>
            <a:chExt cx="480" cy="369"/>
          </a:xfrm>
        </p:grpSpPr>
        <p:sp>
          <p:nvSpPr>
            <p:cNvPr id="19501" name="Line 9"/>
            <p:cNvSpPr>
              <a:spLocks noChangeShapeType="1"/>
            </p:cNvSpPr>
            <p:nvPr/>
          </p:nvSpPr>
          <p:spPr bwMode="auto">
            <a:xfrm rot="-10710495">
              <a:off x="3648" y="960"/>
              <a:ext cx="384" cy="1"/>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2" name="Text Box 10"/>
            <p:cNvSpPr txBox="1">
              <a:spLocks noChangeArrowheads="1"/>
            </p:cNvSpPr>
            <p:nvPr/>
          </p:nvSpPr>
          <p:spPr bwMode="auto">
            <a:xfrm>
              <a:off x="3552"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19" name="Group 11"/>
          <p:cNvGrpSpPr>
            <a:grpSpLocks/>
          </p:cNvGrpSpPr>
          <p:nvPr/>
        </p:nvGrpSpPr>
        <p:grpSpPr bwMode="auto">
          <a:xfrm>
            <a:off x="6573838" y="1147763"/>
            <a:ext cx="869950" cy="584200"/>
            <a:chOff x="4320" y="592"/>
            <a:chExt cx="549" cy="368"/>
          </a:xfrm>
        </p:grpSpPr>
        <p:sp>
          <p:nvSpPr>
            <p:cNvPr id="19499" name="Line 12"/>
            <p:cNvSpPr>
              <a:spLocks noChangeShapeType="1"/>
            </p:cNvSpPr>
            <p:nvPr/>
          </p:nvSpPr>
          <p:spPr bwMode="auto">
            <a:xfrm>
              <a:off x="4320"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0" name="Text Box 13"/>
            <p:cNvSpPr txBox="1">
              <a:spLocks noChangeArrowheads="1"/>
            </p:cNvSpPr>
            <p:nvPr/>
          </p:nvSpPr>
          <p:spPr bwMode="auto">
            <a:xfrm>
              <a:off x="4540"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2" name="Group 14"/>
          <p:cNvGrpSpPr>
            <a:grpSpLocks/>
          </p:cNvGrpSpPr>
          <p:nvPr/>
        </p:nvGrpSpPr>
        <p:grpSpPr bwMode="auto">
          <a:xfrm>
            <a:off x="7869238" y="1147763"/>
            <a:ext cx="825500" cy="584200"/>
            <a:chOff x="5136" y="592"/>
            <a:chExt cx="521" cy="368"/>
          </a:xfrm>
        </p:grpSpPr>
        <p:sp>
          <p:nvSpPr>
            <p:cNvPr id="19497" name="Line 15"/>
            <p:cNvSpPr>
              <a:spLocks noChangeShapeType="1"/>
            </p:cNvSpPr>
            <p:nvPr/>
          </p:nvSpPr>
          <p:spPr bwMode="auto">
            <a:xfrm>
              <a:off x="5136"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8" name="Text Box 16"/>
            <p:cNvSpPr txBox="1">
              <a:spLocks noChangeArrowheads="1"/>
            </p:cNvSpPr>
            <p:nvPr/>
          </p:nvSpPr>
          <p:spPr bwMode="auto">
            <a:xfrm>
              <a:off x="5328"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5" name="Group 17"/>
          <p:cNvGrpSpPr>
            <a:grpSpLocks/>
          </p:cNvGrpSpPr>
          <p:nvPr/>
        </p:nvGrpSpPr>
        <p:grpSpPr bwMode="auto">
          <a:xfrm>
            <a:off x="5434013" y="2103438"/>
            <a:ext cx="701675" cy="519112"/>
            <a:chOff x="3590" y="1194"/>
            <a:chExt cx="442" cy="327"/>
          </a:xfrm>
        </p:grpSpPr>
        <p:sp>
          <p:nvSpPr>
            <p:cNvPr id="19495" name="Line 18"/>
            <p:cNvSpPr>
              <a:spLocks noChangeShapeType="1"/>
            </p:cNvSpPr>
            <p:nvPr/>
          </p:nvSpPr>
          <p:spPr bwMode="auto">
            <a:xfrm>
              <a:off x="3648"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6" name="Text Box 19"/>
            <p:cNvSpPr txBox="1">
              <a:spLocks noChangeArrowheads="1"/>
            </p:cNvSpPr>
            <p:nvPr/>
          </p:nvSpPr>
          <p:spPr bwMode="auto">
            <a:xfrm>
              <a:off x="3590" y="1194"/>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28" name="Group 20"/>
          <p:cNvGrpSpPr>
            <a:grpSpLocks/>
          </p:cNvGrpSpPr>
          <p:nvPr/>
        </p:nvGrpSpPr>
        <p:grpSpPr bwMode="auto">
          <a:xfrm>
            <a:off x="6573838" y="2112963"/>
            <a:ext cx="869950" cy="544512"/>
            <a:chOff x="4320" y="1200"/>
            <a:chExt cx="549" cy="343"/>
          </a:xfrm>
        </p:grpSpPr>
        <p:sp>
          <p:nvSpPr>
            <p:cNvPr id="19493" name="Line 21"/>
            <p:cNvSpPr>
              <a:spLocks noChangeShapeType="1"/>
            </p:cNvSpPr>
            <p:nvPr/>
          </p:nvSpPr>
          <p:spPr bwMode="auto">
            <a:xfrm>
              <a:off x="4320"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4" name="Text Box 22"/>
            <p:cNvSpPr txBox="1">
              <a:spLocks noChangeArrowheads="1"/>
            </p:cNvSpPr>
            <p:nvPr/>
          </p:nvSpPr>
          <p:spPr bwMode="auto">
            <a:xfrm>
              <a:off x="4540" y="1216"/>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31" name="Group 23"/>
          <p:cNvGrpSpPr>
            <a:grpSpLocks/>
          </p:cNvGrpSpPr>
          <p:nvPr/>
        </p:nvGrpSpPr>
        <p:grpSpPr bwMode="auto">
          <a:xfrm>
            <a:off x="7869238" y="2079625"/>
            <a:ext cx="869950" cy="519113"/>
            <a:chOff x="5136" y="1179"/>
            <a:chExt cx="549" cy="327"/>
          </a:xfrm>
        </p:grpSpPr>
        <p:sp>
          <p:nvSpPr>
            <p:cNvPr id="19491" name="Line 24"/>
            <p:cNvSpPr>
              <a:spLocks noChangeShapeType="1"/>
            </p:cNvSpPr>
            <p:nvPr/>
          </p:nvSpPr>
          <p:spPr bwMode="auto">
            <a:xfrm rot="-10710495">
              <a:off x="5136" y="1200"/>
              <a:ext cx="384" cy="1"/>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2" name="Text Box 25"/>
            <p:cNvSpPr txBox="1">
              <a:spLocks noChangeArrowheads="1"/>
            </p:cNvSpPr>
            <p:nvPr/>
          </p:nvSpPr>
          <p:spPr bwMode="auto">
            <a:xfrm>
              <a:off x="5356" y="1179"/>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aphicFrame>
        <p:nvGraphicFramePr>
          <p:cNvPr id="119834" name="Object 26"/>
          <p:cNvGraphicFramePr>
            <a:graphicFrameLocks/>
          </p:cNvGraphicFramePr>
          <p:nvPr/>
        </p:nvGraphicFramePr>
        <p:xfrm>
          <a:off x="1436688" y="2162175"/>
          <a:ext cx="2270125" cy="419100"/>
        </p:xfrm>
        <a:graphic>
          <a:graphicData uri="http://schemas.openxmlformats.org/presentationml/2006/ole">
            <mc:AlternateContent xmlns:mc="http://schemas.openxmlformats.org/markup-compatibility/2006">
              <mc:Choice xmlns:v="urn:schemas-microsoft-com:vml" Requires="v">
                <p:oleObj spid="_x0000_s101467" name="Equation" r:id="rId6" imgW="2171674" imgH="314203" progId="Equation.3">
                  <p:embed/>
                </p:oleObj>
              </mc:Choice>
              <mc:Fallback>
                <p:oleObj name="Equation" r:id="rId6" imgW="2171674" imgH="314203" progId="Equation.3">
                  <p:embed/>
                  <p:pic>
                    <p:nvPicPr>
                      <p:cNvPr id="119834" name="Object 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6688" y="2162175"/>
                        <a:ext cx="2270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5" name="Object 27"/>
          <p:cNvGraphicFramePr>
            <a:graphicFrameLocks/>
          </p:cNvGraphicFramePr>
          <p:nvPr/>
        </p:nvGraphicFramePr>
        <p:xfrm>
          <a:off x="1423988" y="2643188"/>
          <a:ext cx="2501900" cy="914400"/>
        </p:xfrm>
        <a:graphic>
          <a:graphicData uri="http://schemas.openxmlformats.org/presentationml/2006/ole">
            <mc:AlternateContent xmlns:mc="http://schemas.openxmlformats.org/markup-compatibility/2006">
              <mc:Choice xmlns:v="urn:schemas-microsoft-com:vml" Requires="v">
                <p:oleObj spid="_x0000_s101468" name="Equation" r:id="rId8" imgW="2400314" imgH="809531" progId="Equation.3">
                  <p:embed/>
                </p:oleObj>
              </mc:Choice>
              <mc:Fallback>
                <p:oleObj name="Equation" r:id="rId8" imgW="2400314" imgH="809531" progId="Equation.3">
                  <p:embed/>
                  <p:pic>
                    <p:nvPicPr>
                      <p:cNvPr id="119835" name="Object 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988" y="2643188"/>
                        <a:ext cx="2501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6" name="Object 28"/>
          <p:cNvGraphicFramePr>
            <a:graphicFrameLocks/>
          </p:cNvGraphicFramePr>
          <p:nvPr/>
        </p:nvGraphicFramePr>
        <p:xfrm>
          <a:off x="1430338" y="3686175"/>
          <a:ext cx="2413000" cy="419100"/>
        </p:xfrm>
        <a:graphic>
          <a:graphicData uri="http://schemas.openxmlformats.org/presentationml/2006/ole">
            <mc:AlternateContent xmlns:mc="http://schemas.openxmlformats.org/markup-compatibility/2006">
              <mc:Choice xmlns:v="urn:schemas-microsoft-com:vml" Requires="v">
                <p:oleObj spid="_x0000_s101469" name="Equation" r:id="rId10" imgW="2305025" imgH="314203" progId="Equation.3">
                  <p:embed/>
                </p:oleObj>
              </mc:Choice>
              <mc:Fallback>
                <p:oleObj name="Equation" r:id="rId10" imgW="2305025" imgH="314203" progId="Equation.3">
                  <p:embed/>
                  <p:pic>
                    <p:nvPicPr>
                      <p:cNvPr id="119836" name="Object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0338" y="3686175"/>
                        <a:ext cx="2413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7" name="Text Box 29"/>
          <p:cNvSpPr txBox="1">
            <a:spLocks noChangeArrowheads="1"/>
          </p:cNvSpPr>
          <p:nvPr/>
        </p:nvSpPr>
        <p:spPr bwMode="auto">
          <a:xfrm>
            <a:off x="630238" y="4208463"/>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补偿法</a:t>
            </a:r>
          </a:p>
        </p:txBody>
      </p:sp>
      <p:graphicFrame>
        <p:nvGraphicFramePr>
          <p:cNvPr id="119838" name="Object 30"/>
          <p:cNvGraphicFramePr>
            <a:graphicFrameLocks/>
          </p:cNvGraphicFramePr>
          <p:nvPr/>
        </p:nvGraphicFramePr>
        <p:xfrm>
          <a:off x="1214438" y="5219700"/>
          <a:ext cx="4876800" cy="914400"/>
        </p:xfrm>
        <a:graphic>
          <a:graphicData uri="http://schemas.openxmlformats.org/presentationml/2006/ole">
            <mc:AlternateContent xmlns:mc="http://schemas.openxmlformats.org/markup-compatibility/2006">
              <mc:Choice xmlns:v="urn:schemas-microsoft-com:vml" Requires="v">
                <p:oleObj spid="_x0000_s101470" name="Equation" r:id="rId12" imgW="4772015" imgH="809531" progId="Equation.3">
                  <p:embed/>
                </p:oleObj>
              </mc:Choice>
              <mc:Fallback>
                <p:oleObj name="Equation" r:id="rId12" imgW="4772015" imgH="809531" progId="Equation.3">
                  <p:embed/>
                  <p:pic>
                    <p:nvPicPr>
                      <p:cNvPr id="119838" name="Object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4438" y="5219700"/>
                        <a:ext cx="487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9" name="Object 31"/>
          <p:cNvGraphicFramePr>
            <a:graphicFrameLocks/>
          </p:cNvGraphicFramePr>
          <p:nvPr/>
        </p:nvGraphicFramePr>
        <p:xfrm>
          <a:off x="1316038" y="4686300"/>
          <a:ext cx="1955800" cy="431800"/>
        </p:xfrm>
        <a:graphic>
          <a:graphicData uri="http://schemas.openxmlformats.org/presentationml/2006/ole">
            <mc:AlternateContent xmlns:mc="http://schemas.openxmlformats.org/markup-compatibility/2006">
              <mc:Choice xmlns:v="urn:schemas-microsoft-com:vml" Requires="v">
                <p:oleObj spid="_x0000_s101471" name="Equation" r:id="rId14" imgW="1847745" imgH="323920" progId="Equation.3">
                  <p:embed/>
                </p:oleObj>
              </mc:Choice>
              <mc:Fallback>
                <p:oleObj name="Equation" r:id="rId14" imgW="1847745" imgH="323920" progId="Equation.3">
                  <p:embed/>
                  <p:pic>
                    <p:nvPicPr>
                      <p:cNvPr id="119839" name="Object 3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6038" y="4686300"/>
                        <a:ext cx="1955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9840" name="Group 32"/>
          <p:cNvGrpSpPr>
            <a:grpSpLocks/>
          </p:cNvGrpSpPr>
          <p:nvPr/>
        </p:nvGrpSpPr>
        <p:grpSpPr bwMode="auto">
          <a:xfrm>
            <a:off x="6345238" y="4894263"/>
            <a:ext cx="2133600" cy="762000"/>
            <a:chOff x="3984" y="2965"/>
            <a:chExt cx="1344" cy="480"/>
          </a:xfrm>
        </p:grpSpPr>
        <p:sp>
          <p:nvSpPr>
            <p:cNvPr id="19489" name="Oval 33"/>
            <p:cNvSpPr>
              <a:spLocks noChangeArrowheads="1"/>
            </p:cNvSpPr>
            <p:nvPr/>
          </p:nvSpPr>
          <p:spPr bwMode="auto">
            <a:xfrm>
              <a:off x="3984" y="2965"/>
              <a:ext cx="1344" cy="480"/>
            </a:xfrm>
            <a:prstGeom prst="ellipse">
              <a:avLst/>
            </a:prstGeom>
            <a:solidFill>
              <a:schemeClr val="accent1"/>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0" name="Oval 34"/>
            <p:cNvSpPr>
              <a:spLocks noChangeArrowheads="1"/>
            </p:cNvSpPr>
            <p:nvPr/>
          </p:nvSpPr>
          <p:spPr bwMode="auto">
            <a:xfrm>
              <a:off x="4272" y="3085"/>
              <a:ext cx="768" cy="240"/>
            </a:xfrm>
            <a:prstGeom prst="ellipse">
              <a:avLst/>
            </a:prstGeom>
            <a:solidFill>
              <a:srgbClr val="006699"/>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43" name="Line 35"/>
          <p:cNvSpPr>
            <a:spLocks noChangeShapeType="1"/>
          </p:cNvSpPr>
          <p:nvPr/>
        </p:nvSpPr>
        <p:spPr bwMode="auto">
          <a:xfrm flipV="1">
            <a:off x="7412038" y="4167188"/>
            <a:ext cx="0" cy="10668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44" name="Line 36"/>
          <p:cNvSpPr>
            <a:spLocks noChangeShapeType="1"/>
          </p:cNvSpPr>
          <p:nvPr/>
        </p:nvSpPr>
        <p:spPr bwMode="auto">
          <a:xfrm>
            <a:off x="7402513" y="5257800"/>
            <a:ext cx="60960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5" name="Object 37"/>
          <p:cNvGraphicFramePr>
            <a:graphicFrameLocks noChangeAspect="1"/>
          </p:cNvGraphicFramePr>
          <p:nvPr/>
        </p:nvGraphicFramePr>
        <p:xfrm>
          <a:off x="8021638" y="5064125"/>
          <a:ext cx="355600" cy="419100"/>
        </p:xfrm>
        <a:graphic>
          <a:graphicData uri="http://schemas.openxmlformats.org/presentationml/2006/ole">
            <mc:AlternateContent xmlns:mc="http://schemas.openxmlformats.org/markup-compatibility/2006">
              <mc:Choice xmlns:v="urn:schemas-microsoft-com:vml" Requires="v">
                <p:oleObj spid="_x0000_s101472" name="Equation" r:id="rId16" imgW="247536" imgH="314203" progId="Equation.3">
                  <p:embed/>
                </p:oleObj>
              </mc:Choice>
              <mc:Fallback>
                <p:oleObj name="Equation" r:id="rId16" imgW="247536" imgH="314203" progId="Equation.3">
                  <p:embed/>
                  <p:pic>
                    <p:nvPicPr>
                      <p:cNvPr id="119845"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21638" y="5064125"/>
                        <a:ext cx="355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6" name="Line 38"/>
          <p:cNvSpPr>
            <a:spLocks noChangeShapeType="1"/>
          </p:cNvSpPr>
          <p:nvPr/>
        </p:nvSpPr>
        <p:spPr bwMode="auto">
          <a:xfrm>
            <a:off x="7402513" y="5238750"/>
            <a:ext cx="457200" cy="381000"/>
          </a:xfrm>
          <a:prstGeom prst="line">
            <a:avLst/>
          </a:prstGeom>
          <a:noFill/>
          <a:ln w="38100">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7" name="Object 39"/>
          <p:cNvGraphicFramePr>
            <a:graphicFrameLocks noChangeAspect="1"/>
          </p:cNvGraphicFramePr>
          <p:nvPr/>
        </p:nvGraphicFramePr>
        <p:xfrm>
          <a:off x="7793038" y="5673725"/>
          <a:ext cx="406400" cy="419100"/>
        </p:xfrm>
        <a:graphic>
          <a:graphicData uri="http://schemas.openxmlformats.org/presentationml/2006/ole">
            <mc:AlternateContent xmlns:mc="http://schemas.openxmlformats.org/markup-compatibility/2006">
              <mc:Choice xmlns:v="urn:schemas-microsoft-com:vml" Requires="v">
                <p:oleObj spid="_x0000_s101473" name="Equation" r:id="rId18" imgW="304763" imgH="314203" progId="Equation.3">
                  <p:embed/>
                </p:oleObj>
              </mc:Choice>
              <mc:Fallback>
                <p:oleObj name="Equation" r:id="rId18" imgW="304763" imgH="314203" progId="Equation.3">
                  <p:embed/>
                  <p:pic>
                    <p:nvPicPr>
                      <p:cNvPr id="119847"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3038" y="5673725"/>
                        <a:ext cx="40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8" name="Text Box 40"/>
          <p:cNvSpPr txBox="1">
            <a:spLocks noChangeArrowheads="1"/>
          </p:cNvSpPr>
          <p:nvPr/>
        </p:nvSpPr>
        <p:spPr bwMode="auto">
          <a:xfrm>
            <a:off x="7548563" y="3840163"/>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19849" name="Group 41"/>
          <p:cNvGrpSpPr>
            <a:grpSpLocks/>
          </p:cNvGrpSpPr>
          <p:nvPr/>
        </p:nvGrpSpPr>
        <p:grpSpPr bwMode="auto">
          <a:xfrm>
            <a:off x="6958013" y="3419475"/>
            <a:ext cx="457200" cy="2073275"/>
            <a:chOff x="4466" y="2390"/>
            <a:chExt cx="288" cy="1306"/>
          </a:xfrm>
        </p:grpSpPr>
        <p:sp>
          <p:nvSpPr>
            <p:cNvPr id="19486" name="Line 42"/>
            <p:cNvSpPr>
              <a:spLocks noChangeShapeType="1"/>
            </p:cNvSpPr>
            <p:nvPr/>
          </p:nvSpPr>
          <p:spPr bwMode="auto">
            <a:xfrm flipV="1">
              <a:off x="4752" y="2460"/>
              <a:ext cx="0" cy="1008"/>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7" name="Text Box 43"/>
            <p:cNvSpPr txBox="1">
              <a:spLocks noChangeArrowheads="1"/>
            </p:cNvSpPr>
            <p:nvPr/>
          </p:nvSpPr>
          <p:spPr bwMode="auto">
            <a:xfrm>
              <a:off x="4466" y="239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9488" name="Text Box 44"/>
            <p:cNvSpPr txBox="1">
              <a:spLocks noChangeArrowheads="1"/>
            </p:cNvSpPr>
            <p:nvPr/>
          </p:nvSpPr>
          <p:spPr bwMode="auto">
            <a:xfrm>
              <a:off x="4499" y="340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9853" name="Oval 45"/>
          <p:cNvSpPr>
            <a:spLocks noChangeArrowheads="1"/>
          </p:cNvSpPr>
          <p:nvPr/>
        </p:nvSpPr>
        <p:spPr bwMode="auto">
          <a:xfrm>
            <a:off x="7370763" y="4090988"/>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4" name="Rectangle 46"/>
          <p:cNvSpPr>
            <a:spLocks noChangeArrowheads="1"/>
          </p:cNvSpPr>
          <p:nvPr/>
        </p:nvSpPr>
        <p:spPr bwMode="auto">
          <a:xfrm>
            <a:off x="649288" y="53975"/>
            <a:ext cx="215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9855" name="AutoShape 47"/>
          <p:cNvSpPr>
            <a:spLocks noChangeArrowheads="1"/>
          </p:cNvSpPr>
          <p:nvPr/>
        </p:nvSpPr>
        <p:spPr bwMode="auto">
          <a:xfrm>
            <a:off x="319088" y="15875"/>
            <a:ext cx="361950"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55"/>
                                        </p:tgtEl>
                                        <p:attrNameLst>
                                          <p:attrName>style.visibility</p:attrName>
                                        </p:attrNameLst>
                                      </p:cBhvr>
                                      <p:to>
                                        <p:strVal val="visible"/>
                                      </p:to>
                                    </p:set>
                                    <p:animEffect transition="in" filter="dissolve">
                                      <p:cBhvr>
                                        <p:cTn id="7" dur="500"/>
                                        <p:tgtEl>
                                          <p:spTgt spid="119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854"/>
                                        </p:tgtEl>
                                        <p:attrNameLst>
                                          <p:attrName>style.visibility</p:attrName>
                                        </p:attrNameLst>
                                      </p:cBhvr>
                                      <p:to>
                                        <p:strVal val="visible"/>
                                      </p:to>
                                    </p:set>
                                    <p:animEffect transition="in" filter="wipe(left)">
                                      <p:cBhvr>
                                        <p:cTn id="12" dur="500"/>
                                        <p:tgtEl>
                                          <p:spTgt spid="1198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1981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981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1981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119816"/>
                                        </p:tgtEl>
                                        <p:attrNameLst>
                                          <p:attrName>style.visibility</p:attrName>
                                        </p:attrNameLst>
                                      </p:cBhvr>
                                      <p:to>
                                        <p:strVal val="visible"/>
                                      </p:to>
                                    </p:set>
                                    <p:animEffect transition="in" filter="blinds(vertical)">
                                      <p:cBhvr>
                                        <p:cTn id="34" dur="500"/>
                                        <p:tgtEl>
                                          <p:spTgt spid="1198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nodeType="clickEffect">
                                  <p:stCondLst>
                                    <p:cond delay="0"/>
                                  </p:stCondLst>
                                  <p:childTnLst>
                                    <p:set>
                                      <p:cBhvr>
                                        <p:cTn id="38" dur="1" fill="hold">
                                          <p:stCondLst>
                                            <p:cond delay="0"/>
                                          </p:stCondLst>
                                        </p:cTn>
                                        <p:tgtEl>
                                          <p:spTgt spid="119819"/>
                                        </p:tgtEl>
                                        <p:attrNameLst>
                                          <p:attrName>style.visibility</p:attrName>
                                        </p:attrNameLst>
                                      </p:cBhvr>
                                      <p:to>
                                        <p:strVal val="visible"/>
                                      </p:to>
                                    </p:set>
                                    <p:animEffect transition="in" filter="blinds(vertical)">
                                      <p:cBhvr>
                                        <p:cTn id="39" dur="500"/>
                                        <p:tgtEl>
                                          <p:spTgt spid="11981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nodeType="clickEffect">
                                  <p:stCondLst>
                                    <p:cond delay="0"/>
                                  </p:stCondLst>
                                  <p:childTnLst>
                                    <p:set>
                                      <p:cBhvr>
                                        <p:cTn id="43" dur="1" fill="hold">
                                          <p:stCondLst>
                                            <p:cond delay="0"/>
                                          </p:stCondLst>
                                        </p:cTn>
                                        <p:tgtEl>
                                          <p:spTgt spid="119822"/>
                                        </p:tgtEl>
                                        <p:attrNameLst>
                                          <p:attrName>style.visibility</p:attrName>
                                        </p:attrNameLst>
                                      </p:cBhvr>
                                      <p:to>
                                        <p:strVal val="visible"/>
                                      </p:to>
                                    </p:set>
                                    <p:animEffect transition="in" filter="blinds(vertical)">
                                      <p:cBhvr>
                                        <p:cTn id="44" dur="500"/>
                                        <p:tgtEl>
                                          <p:spTgt spid="1198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nodeType="clickEffect">
                                  <p:stCondLst>
                                    <p:cond delay="0"/>
                                  </p:stCondLst>
                                  <p:childTnLst>
                                    <p:set>
                                      <p:cBhvr>
                                        <p:cTn id="48" dur="1" fill="hold">
                                          <p:stCondLst>
                                            <p:cond delay="0"/>
                                          </p:stCondLst>
                                        </p:cTn>
                                        <p:tgtEl>
                                          <p:spTgt spid="119825"/>
                                        </p:tgtEl>
                                        <p:attrNameLst>
                                          <p:attrName>style.visibility</p:attrName>
                                        </p:attrNameLst>
                                      </p:cBhvr>
                                      <p:to>
                                        <p:strVal val="visible"/>
                                      </p:to>
                                    </p:set>
                                    <p:animEffect transition="in" filter="blinds(vertical)">
                                      <p:cBhvr>
                                        <p:cTn id="49" dur="500"/>
                                        <p:tgtEl>
                                          <p:spTgt spid="11982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nodeType="clickEffect">
                                  <p:stCondLst>
                                    <p:cond delay="0"/>
                                  </p:stCondLst>
                                  <p:childTnLst>
                                    <p:set>
                                      <p:cBhvr>
                                        <p:cTn id="53" dur="1" fill="hold">
                                          <p:stCondLst>
                                            <p:cond delay="0"/>
                                          </p:stCondLst>
                                        </p:cTn>
                                        <p:tgtEl>
                                          <p:spTgt spid="119828"/>
                                        </p:tgtEl>
                                        <p:attrNameLst>
                                          <p:attrName>style.visibility</p:attrName>
                                        </p:attrNameLst>
                                      </p:cBhvr>
                                      <p:to>
                                        <p:strVal val="visible"/>
                                      </p:to>
                                    </p:set>
                                    <p:animEffect transition="in" filter="blinds(vertical)">
                                      <p:cBhvr>
                                        <p:cTn id="54" dur="500"/>
                                        <p:tgtEl>
                                          <p:spTgt spid="11982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nodeType="clickEffect">
                                  <p:stCondLst>
                                    <p:cond delay="0"/>
                                  </p:stCondLst>
                                  <p:childTnLst>
                                    <p:set>
                                      <p:cBhvr>
                                        <p:cTn id="58" dur="1" fill="hold">
                                          <p:stCondLst>
                                            <p:cond delay="0"/>
                                          </p:stCondLst>
                                        </p:cTn>
                                        <p:tgtEl>
                                          <p:spTgt spid="119831"/>
                                        </p:tgtEl>
                                        <p:attrNameLst>
                                          <p:attrName>style.visibility</p:attrName>
                                        </p:attrNameLst>
                                      </p:cBhvr>
                                      <p:to>
                                        <p:strVal val="visible"/>
                                      </p:to>
                                    </p:set>
                                    <p:animEffect transition="in" filter="blinds(vertical)">
                                      <p:cBhvr>
                                        <p:cTn id="59" dur="500"/>
                                        <p:tgtEl>
                                          <p:spTgt spid="11983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11983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11983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19836"/>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9837"/>
                                        </p:tgtEl>
                                        <p:attrNameLst>
                                          <p:attrName>style.visibility</p:attrName>
                                        </p:attrNameLst>
                                      </p:cBhvr>
                                      <p:to>
                                        <p:strVal val="visible"/>
                                      </p:to>
                                    </p:set>
                                    <p:animEffect transition="in" filter="wipe(left)">
                                      <p:cBhvr>
                                        <p:cTn id="76" dur="500"/>
                                        <p:tgtEl>
                                          <p:spTgt spid="11983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nodeType="clickEffect">
                                  <p:stCondLst>
                                    <p:cond delay="0"/>
                                  </p:stCondLst>
                                  <p:childTnLst>
                                    <p:set>
                                      <p:cBhvr>
                                        <p:cTn id="80" dur="1" fill="hold">
                                          <p:stCondLst>
                                            <p:cond delay="0"/>
                                          </p:stCondLst>
                                        </p:cTn>
                                        <p:tgtEl>
                                          <p:spTgt spid="119840"/>
                                        </p:tgtEl>
                                        <p:attrNameLst>
                                          <p:attrName>style.visibility</p:attrName>
                                        </p:attrNameLst>
                                      </p:cBhvr>
                                      <p:to>
                                        <p:strVal val="visible"/>
                                      </p:to>
                                    </p:set>
                                    <p:animEffect transition="in" filter="box(out)">
                                      <p:cBhvr>
                                        <p:cTn id="81" dur="500"/>
                                        <p:tgtEl>
                                          <p:spTgt spid="11984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9844"/>
                                        </p:tgtEl>
                                        <p:attrNameLst>
                                          <p:attrName>style.visibility</p:attrName>
                                        </p:attrNameLst>
                                      </p:cBhvr>
                                      <p:to>
                                        <p:strVal val="visible"/>
                                      </p:to>
                                    </p:set>
                                    <p:animEffect transition="in" filter="wipe(left)">
                                      <p:cBhvr>
                                        <p:cTn id="86" dur="500"/>
                                        <p:tgtEl>
                                          <p:spTgt spid="119844"/>
                                        </p:tgtEl>
                                      </p:cBhvr>
                                    </p:animEffect>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11984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19846"/>
                                        </p:tgtEl>
                                        <p:attrNameLst>
                                          <p:attrName>style.visibility</p:attrName>
                                        </p:attrNameLst>
                                      </p:cBhvr>
                                      <p:to>
                                        <p:strVal val="visible"/>
                                      </p:to>
                                    </p:set>
                                    <p:animEffect transition="in" filter="wipe(left)">
                                      <p:cBhvr>
                                        <p:cTn id="94" dur="500"/>
                                        <p:tgtEl>
                                          <p:spTgt spid="119846"/>
                                        </p:tgtEl>
                                      </p:cBhvr>
                                    </p:animEffect>
                                  </p:childTnLst>
                                </p:cTn>
                              </p:par>
                            </p:childTnLst>
                          </p:cTn>
                        </p:par>
                        <p:par>
                          <p:cTn id="95" fill="hold" nodeType="afterGroup">
                            <p:stCondLst>
                              <p:cond delay="500"/>
                            </p:stCondLst>
                            <p:childTnLst>
                              <p:par>
                                <p:cTn id="96" presetID="1" presetClass="entr" presetSubtype="0" fill="hold" nodeType="afterEffect">
                                  <p:stCondLst>
                                    <p:cond delay="0"/>
                                  </p:stCondLst>
                                  <p:childTnLst>
                                    <p:set>
                                      <p:cBhvr>
                                        <p:cTn id="97" dur="1" fill="hold">
                                          <p:stCondLst>
                                            <p:cond delay="499"/>
                                          </p:stCondLst>
                                        </p:cTn>
                                        <p:tgtEl>
                                          <p:spTgt spid="119847"/>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19843"/>
                                        </p:tgtEl>
                                        <p:attrNameLst>
                                          <p:attrName>style.visibility</p:attrName>
                                        </p:attrNameLst>
                                      </p:cBhvr>
                                      <p:to>
                                        <p:strVal val="visible"/>
                                      </p:to>
                                    </p:set>
                                    <p:animEffect transition="in" filter="wipe(down)">
                                      <p:cBhvr>
                                        <p:cTn id="102" dur="500"/>
                                        <p:tgtEl>
                                          <p:spTgt spid="119843"/>
                                        </p:tgtEl>
                                      </p:cBhvr>
                                    </p:animEffect>
                                  </p:childTnLst>
                                </p:cTn>
                              </p:par>
                            </p:childTnLst>
                          </p:cTn>
                        </p:par>
                        <p:par>
                          <p:cTn id="103" fill="hold" nodeType="afterGroup">
                            <p:stCondLst>
                              <p:cond delay="500"/>
                            </p:stCondLst>
                            <p:childTnLst>
                              <p:par>
                                <p:cTn id="104" presetID="1" presetClass="entr" presetSubtype="0" fill="hold" grpId="0" nodeType="afterEffect">
                                  <p:stCondLst>
                                    <p:cond delay="0"/>
                                  </p:stCondLst>
                                  <p:childTnLst>
                                    <p:set>
                                      <p:cBhvr>
                                        <p:cTn id="105" dur="1" fill="hold">
                                          <p:stCondLst>
                                            <p:cond delay="499"/>
                                          </p:stCondLst>
                                        </p:cTn>
                                        <p:tgtEl>
                                          <p:spTgt spid="119853"/>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499"/>
                                          </p:stCondLst>
                                        </p:cTn>
                                        <p:tgtEl>
                                          <p:spTgt spid="119848"/>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fill="hold" nodeType="clickEffect">
                                  <p:stCondLst>
                                    <p:cond delay="0"/>
                                  </p:stCondLst>
                                  <p:childTnLst>
                                    <p:set>
                                      <p:cBhvr>
                                        <p:cTn id="112" dur="1" fill="hold">
                                          <p:stCondLst>
                                            <p:cond delay="0"/>
                                          </p:stCondLst>
                                        </p:cTn>
                                        <p:tgtEl>
                                          <p:spTgt spid="119849"/>
                                        </p:tgtEl>
                                        <p:attrNameLst>
                                          <p:attrName>style.visibility</p:attrName>
                                        </p:attrNameLst>
                                      </p:cBhvr>
                                      <p:to>
                                        <p:strVal val="visible"/>
                                      </p:to>
                                    </p:set>
                                    <p:animEffect transition="in" filter="wipe(down)">
                                      <p:cBhvr>
                                        <p:cTn id="113" dur="500"/>
                                        <p:tgtEl>
                                          <p:spTgt spid="119849"/>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119839"/>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9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utoUpdateAnimBg="0"/>
      <p:bldP spid="119815" grpId="0" autoUpdateAnimBg="0"/>
      <p:bldP spid="119837" grpId="0" autoUpdateAnimBg="0"/>
      <p:bldP spid="119843" grpId="0" animBg="1"/>
      <p:bldP spid="119844" grpId="0" animBg="1"/>
      <p:bldP spid="119846" grpId="0" animBg="1"/>
      <p:bldP spid="119848" grpId="0" autoUpdateAnimBg="0"/>
      <p:bldP spid="119853" grpId="0" animBg="1"/>
      <p:bldP spid="119854" grpId="0" autoUpdateAnimBg="0"/>
      <p:bldP spid="1198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498600"/>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044575" y="1716088"/>
            <a:ext cx="640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9. 1   </a:t>
            </a:r>
            <a:r>
              <a:rPr kumimoji="1" lang="zh-CN" altLang="en-US" sz="2400" b="1">
                <a:solidFill>
                  <a:srgbClr val="FFFF66"/>
                </a:solidFill>
                <a:latin typeface="Times New Roman" pitchFamily="18" charset="0"/>
              </a:rPr>
              <a:t>电荷  库仑定律</a:t>
            </a:r>
          </a:p>
        </p:txBody>
      </p:sp>
      <p:sp>
        <p:nvSpPr>
          <p:cNvPr id="3076" name="Text Box 5"/>
          <p:cNvSpPr txBox="1">
            <a:spLocks noChangeArrowheads="1"/>
          </p:cNvSpPr>
          <p:nvPr/>
        </p:nvSpPr>
        <p:spPr bwMode="auto">
          <a:xfrm>
            <a:off x="1044575" y="2217738"/>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9. 2   </a:t>
            </a:r>
            <a:r>
              <a:rPr kumimoji="1" lang="zh-CN" altLang="en-US" sz="2400" b="1">
                <a:solidFill>
                  <a:srgbClr val="FFFF66"/>
                </a:solidFill>
                <a:latin typeface="Times New Roman" pitchFamily="18" charset="0"/>
              </a:rPr>
              <a:t>静电场  电场强度</a:t>
            </a:r>
            <a:endParaRPr kumimoji="1" lang="zh-CN" altLang="en-US" sz="2400" b="1" i="1">
              <a:solidFill>
                <a:srgbClr val="FFFF66"/>
              </a:solidFill>
              <a:latin typeface="Times New Roman" pitchFamily="18" charset="0"/>
            </a:endParaRPr>
          </a:p>
        </p:txBody>
      </p:sp>
      <p:sp>
        <p:nvSpPr>
          <p:cNvPr id="3077" name="Text Box 6"/>
          <p:cNvSpPr txBox="1">
            <a:spLocks noChangeArrowheads="1"/>
          </p:cNvSpPr>
          <p:nvPr/>
        </p:nvSpPr>
        <p:spPr bwMode="auto">
          <a:xfrm>
            <a:off x="1044575" y="2719388"/>
            <a:ext cx="6911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9. 3   </a:t>
            </a:r>
            <a:r>
              <a:rPr kumimoji="1" lang="zh-CN" altLang="en-US" sz="2400" b="1">
                <a:solidFill>
                  <a:srgbClr val="FFFF66"/>
                </a:solidFill>
                <a:latin typeface="Times New Roman" pitchFamily="18" charset="0"/>
              </a:rPr>
              <a:t>电通量   高斯定理</a:t>
            </a:r>
          </a:p>
        </p:txBody>
      </p:sp>
      <p:sp>
        <p:nvSpPr>
          <p:cNvPr id="3078" name="Text Box 7"/>
          <p:cNvSpPr txBox="1">
            <a:spLocks noChangeArrowheads="1"/>
          </p:cNvSpPr>
          <p:nvPr/>
        </p:nvSpPr>
        <p:spPr bwMode="auto">
          <a:xfrm>
            <a:off x="1044575" y="3222625"/>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9. 4   </a:t>
            </a:r>
            <a:r>
              <a:rPr kumimoji="1" lang="zh-CN" altLang="en-US" sz="2400" b="1">
                <a:solidFill>
                  <a:srgbClr val="FFFF66"/>
                </a:solidFill>
              </a:rPr>
              <a:t>静电场的环路定理   电势能</a:t>
            </a:r>
          </a:p>
        </p:txBody>
      </p:sp>
      <p:sp>
        <p:nvSpPr>
          <p:cNvPr id="3079" name="Text Box 8"/>
          <p:cNvSpPr txBox="1">
            <a:spLocks noChangeArrowheads="1"/>
          </p:cNvSpPr>
          <p:nvPr/>
        </p:nvSpPr>
        <p:spPr bwMode="auto">
          <a:xfrm>
            <a:off x="1044575" y="3724275"/>
            <a:ext cx="6265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9. 5   </a:t>
            </a:r>
            <a:r>
              <a:rPr kumimoji="1" lang="zh-CN" altLang="en-US" sz="2400" b="1">
                <a:solidFill>
                  <a:srgbClr val="FFFF66"/>
                </a:solidFill>
                <a:latin typeface="Times New Roman" pitchFamily="18" charset="0"/>
              </a:rPr>
              <a:t>电势  电势差</a:t>
            </a:r>
          </a:p>
        </p:txBody>
      </p:sp>
      <p:sp>
        <p:nvSpPr>
          <p:cNvPr id="3080" name="Text Box 9"/>
          <p:cNvSpPr txBox="1">
            <a:spLocks noChangeArrowheads="1"/>
          </p:cNvSpPr>
          <p:nvPr/>
        </p:nvSpPr>
        <p:spPr bwMode="auto">
          <a:xfrm>
            <a:off x="1044575" y="4225925"/>
            <a:ext cx="6667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9. 6   </a:t>
            </a:r>
            <a:r>
              <a:rPr kumimoji="1" lang="zh-CN" altLang="en-US" sz="2400" b="1">
                <a:solidFill>
                  <a:srgbClr val="FFFF66"/>
                </a:solidFill>
                <a:latin typeface="Times New Roman" pitchFamily="18" charset="0"/>
              </a:rPr>
              <a:t>等势面  </a:t>
            </a:r>
            <a:r>
              <a:rPr kumimoji="1" lang="zh-CN" altLang="en-US" sz="2400" b="1" baseline="30000">
                <a:solidFill>
                  <a:srgbClr val="FFFF66"/>
                </a:solidFill>
                <a:latin typeface="Times New Roman" pitchFamily="18" charset="0"/>
              </a:rPr>
              <a:t>*</a:t>
            </a:r>
            <a:r>
              <a:rPr kumimoji="1" lang="zh-CN" altLang="en-US" sz="2400" b="1">
                <a:solidFill>
                  <a:srgbClr val="FFFF66"/>
                </a:solidFill>
                <a:latin typeface="Times New Roman" pitchFamily="18" charset="0"/>
              </a:rPr>
              <a:t>电势与电场强度的微分关系</a:t>
            </a:r>
          </a:p>
        </p:txBody>
      </p:sp>
      <p:sp>
        <p:nvSpPr>
          <p:cNvPr id="3081" name="Text Box 10"/>
          <p:cNvSpPr txBox="1">
            <a:spLocks noChangeArrowheads="1"/>
          </p:cNvSpPr>
          <p:nvPr/>
        </p:nvSpPr>
        <p:spPr bwMode="auto">
          <a:xfrm>
            <a:off x="1044575" y="4729163"/>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9. 7   </a:t>
            </a:r>
            <a:r>
              <a:rPr kumimoji="1" lang="zh-CN" altLang="en-US" sz="2400" b="1">
                <a:solidFill>
                  <a:srgbClr val="FFFF66"/>
                </a:solidFill>
                <a:latin typeface="Times New Roman" pitchFamily="18" charset="0"/>
              </a:rPr>
              <a:t>静电场中的导体 </a:t>
            </a:r>
          </a:p>
        </p:txBody>
      </p:sp>
      <p:sp>
        <p:nvSpPr>
          <p:cNvPr id="3082" name="Text Box 11"/>
          <p:cNvSpPr txBox="1">
            <a:spLocks noChangeArrowheads="1"/>
          </p:cNvSpPr>
          <p:nvPr/>
        </p:nvSpPr>
        <p:spPr bwMode="auto">
          <a:xfrm>
            <a:off x="1044575" y="5230813"/>
            <a:ext cx="515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9. 8   </a:t>
            </a:r>
            <a:r>
              <a:rPr kumimoji="1" lang="zh-CN" altLang="en-US" sz="2400" b="1">
                <a:solidFill>
                  <a:srgbClr val="FFFF66"/>
                </a:solidFill>
                <a:latin typeface="Times New Roman" pitchFamily="18" charset="0"/>
              </a:rPr>
              <a:t>电场能量 </a:t>
            </a:r>
          </a:p>
        </p:txBody>
      </p:sp>
      <p:sp>
        <p:nvSpPr>
          <p:cNvPr id="3083" name="Text Box 12"/>
          <p:cNvSpPr txBox="1">
            <a:spLocks noChangeArrowheads="1"/>
          </p:cNvSpPr>
          <p:nvPr/>
        </p:nvSpPr>
        <p:spPr bwMode="auto">
          <a:xfrm>
            <a:off x="1044575" y="5734050"/>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9. 9   </a:t>
            </a:r>
            <a:r>
              <a:rPr kumimoji="1" lang="zh-CN" altLang="en-US" sz="2400" b="1">
                <a:solidFill>
                  <a:srgbClr val="FFFF66"/>
                </a:solidFill>
              </a:rPr>
              <a:t>静电场中的电介质</a:t>
            </a:r>
          </a:p>
        </p:txBody>
      </p:sp>
      <p:graphicFrame>
        <p:nvGraphicFramePr>
          <p:cNvPr id="3084" name="Object 15"/>
          <p:cNvGraphicFramePr>
            <a:graphicFrameLocks noChangeAspect="1"/>
          </p:cNvGraphicFramePr>
          <p:nvPr/>
        </p:nvGraphicFramePr>
        <p:xfrm>
          <a:off x="4168775" y="2176463"/>
          <a:ext cx="352425" cy="469900"/>
        </p:xfrm>
        <a:graphic>
          <a:graphicData uri="http://schemas.openxmlformats.org/presentationml/2006/ole">
            <mc:AlternateContent xmlns:mc="http://schemas.openxmlformats.org/markup-compatibility/2006">
              <mc:Choice xmlns:v="urn:schemas-microsoft-com:vml" Requires="v">
                <p:oleObj spid="_x0000_s83981" name="公式" r:id="rId3" imgW="47510" imgH="95287" progId="Equation.3">
                  <p:embed/>
                </p:oleObj>
              </mc:Choice>
              <mc:Fallback>
                <p:oleObj name="公式" r:id="rId3" imgW="47510" imgH="95287" progId="Equation.3">
                  <p:embed/>
                  <p:pic>
                    <p:nvPicPr>
                      <p:cNvPr id="3084"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775" y="2176463"/>
                        <a:ext cx="3524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第</a:t>
            </a:r>
            <a:r>
              <a:rPr kumimoji="1" lang="en-US" altLang="zh-CN" sz="5800" b="1" dirty="0">
                <a:solidFill>
                  <a:srgbClr val="FF3300"/>
                </a:solidFill>
                <a:effectLst>
                  <a:outerShdw blurRad="38100" dist="38100" dir="2700000" algn="tl">
                    <a:srgbClr val="000000"/>
                  </a:outerShdw>
                </a:effectLst>
                <a:latin typeface="Times New Roman" pitchFamily="18" charset="0"/>
                <a:ea typeface="隶书" pitchFamily="49" charset="-122"/>
              </a:rPr>
              <a:t>9</a:t>
            </a: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章  静电场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2717800"/>
            <a:ext cx="4192588"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588" y="2717800"/>
            <a:ext cx="4951412"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863" y="-9525"/>
            <a:ext cx="26638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
          <p:cNvSpPr>
            <a:spLocks noChangeArrowheads="1"/>
          </p:cNvSpPr>
          <p:nvPr/>
        </p:nvSpPr>
        <p:spPr bwMode="auto">
          <a:xfrm>
            <a:off x="19050" y="115888"/>
            <a:ext cx="57769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rPr>
              <a:t>补充例题（学习指导</a:t>
            </a:r>
            <a:r>
              <a:rPr lang="en-US" altLang="zh-CN" sz="2400" b="1">
                <a:solidFill>
                  <a:srgbClr val="FFC000"/>
                </a:solidFill>
              </a:rPr>
              <a:t>P151</a:t>
            </a:r>
            <a:r>
              <a:rPr lang="zh-CN" altLang="zh-CN" sz="2400" b="1">
                <a:solidFill>
                  <a:srgbClr val="FFC000"/>
                </a:solidFill>
              </a:rPr>
              <a:t>，</a:t>
            </a:r>
            <a:r>
              <a:rPr lang="en-US" altLang="zh-CN" sz="2400" b="1">
                <a:solidFill>
                  <a:srgbClr val="FFC000"/>
                </a:solidFill>
              </a:rPr>
              <a:t>8.1</a:t>
            </a:r>
            <a:r>
              <a:rPr lang="zh-CN" altLang="zh-CN" sz="2400" b="1">
                <a:solidFill>
                  <a:srgbClr val="FFC000"/>
                </a:solidFill>
              </a:rPr>
              <a:t>）</a:t>
            </a:r>
          </a:p>
          <a:p>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的均匀带电半球面，面电荷密度为σ。</a:t>
            </a:r>
          </a:p>
          <a:p>
            <a:r>
              <a:rPr lang="zh-CN" altLang="zh-CN" sz="2400" b="1">
                <a:solidFill>
                  <a:schemeClr val="bg1"/>
                </a:solidFill>
              </a:rPr>
              <a:t>求：该半球面球心处的场强。</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2225"/>
            <a:ext cx="3094037"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692400"/>
            <a:ext cx="9032875"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6262688"/>
            <a:ext cx="472598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36513"/>
            <a:ext cx="902335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867150"/>
            <a:ext cx="32035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7">
            <a:extLst>
              <a:ext uri="{FF2B5EF4-FFF2-40B4-BE49-F238E27FC236}">
                <a16:creationId xmlns:a16="http://schemas.microsoft.com/office/drawing/2014/main" id="{200FFB3D-3887-4807-838B-53AFD9F36FAA}"/>
              </a:ext>
            </a:extLst>
          </p:cNvPr>
          <p:cNvSpPr txBox="1">
            <a:spLocks noChangeArrowheads="1"/>
          </p:cNvSpPr>
          <p:nvPr/>
        </p:nvSpPr>
        <p:spPr bwMode="auto">
          <a:xfrm>
            <a:off x="179512" y="260648"/>
            <a:ext cx="7209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FFC000"/>
                </a:solidFill>
              </a:rPr>
              <a:t>积分求电场的解题思路和方法总结（</a:t>
            </a:r>
            <a:r>
              <a:rPr lang="en-US" altLang="zh-CN" sz="2800" b="1" dirty="0">
                <a:solidFill>
                  <a:srgbClr val="FFC000"/>
                </a:solidFill>
              </a:rPr>
              <a:t>P.292</a:t>
            </a:r>
            <a:r>
              <a:rPr lang="zh-CN" altLang="en-US" sz="2800" b="1" dirty="0">
                <a:solidFill>
                  <a:srgbClr val="FFC000"/>
                </a:solidFill>
              </a:rPr>
              <a:t>）</a:t>
            </a:r>
          </a:p>
        </p:txBody>
      </p:sp>
      <p:sp>
        <p:nvSpPr>
          <p:cNvPr id="3" name="文本框 2">
            <a:extLst>
              <a:ext uri="{FF2B5EF4-FFF2-40B4-BE49-F238E27FC236}">
                <a16:creationId xmlns:a16="http://schemas.microsoft.com/office/drawing/2014/main" id="{DDC88980-8BE2-4292-8994-DC0FF154089A}"/>
              </a:ext>
            </a:extLst>
          </p:cNvPr>
          <p:cNvSpPr txBox="1"/>
          <p:nvPr/>
        </p:nvSpPr>
        <p:spPr>
          <a:xfrm>
            <a:off x="827584" y="1052736"/>
            <a:ext cx="7488832" cy="5262979"/>
          </a:xfrm>
          <a:prstGeom prst="rect">
            <a:avLst/>
          </a:prstGeom>
          <a:noFill/>
        </p:spPr>
        <p:txBody>
          <a:bodyPr wrap="square" rtlCol="0">
            <a:spAutoFit/>
          </a:bodyPr>
          <a:lstStyle/>
          <a:p>
            <a:pPr marL="342900" indent="-342900">
              <a:buAutoNum type="arabicPeriod"/>
            </a:pPr>
            <a:r>
              <a:rPr lang="zh-CN" altLang="en-US" sz="2400" b="1" dirty="0">
                <a:solidFill>
                  <a:schemeClr val="bg1"/>
                </a:solidFill>
              </a:rPr>
              <a:t>由给定的电荷分布和所求场点的对称性特征，选择恰当的电荷元和坐标系；</a:t>
            </a:r>
            <a:endParaRPr lang="en-US" altLang="zh-CN" sz="2400" b="1" dirty="0">
              <a:solidFill>
                <a:schemeClr val="bg1"/>
              </a:solidFill>
            </a:endParaRPr>
          </a:p>
          <a:p>
            <a:pPr marL="342900" indent="-342900">
              <a:buAutoNum type="arabicPeriod"/>
            </a:pPr>
            <a:r>
              <a:rPr lang="zh-CN" altLang="en-US" sz="2400" b="1" dirty="0">
                <a:solidFill>
                  <a:schemeClr val="bg1"/>
                </a:solidFill>
              </a:rPr>
              <a:t>应用点电荷电场强度的计算公式，在选定坐标系中写出某一电荷元</a:t>
            </a:r>
            <a:r>
              <a:rPr lang="en-US" altLang="zh-CN" sz="2400" b="1" dirty="0" err="1">
                <a:solidFill>
                  <a:schemeClr val="bg1"/>
                </a:solidFill>
              </a:rPr>
              <a:t>dq</a:t>
            </a:r>
            <a:r>
              <a:rPr lang="zh-CN" altLang="en-US" sz="2400" b="1" dirty="0">
                <a:solidFill>
                  <a:schemeClr val="bg1"/>
                </a:solidFill>
              </a:rPr>
              <a:t>在场点</a:t>
            </a:r>
            <a:r>
              <a:rPr lang="en-US" altLang="zh-CN" sz="2400" b="1" dirty="0">
                <a:solidFill>
                  <a:schemeClr val="bg1"/>
                </a:solidFill>
              </a:rPr>
              <a:t>P</a:t>
            </a:r>
            <a:r>
              <a:rPr lang="zh-CN" altLang="en-US" sz="2400" b="1" dirty="0">
                <a:solidFill>
                  <a:schemeClr val="bg1"/>
                </a:solidFill>
              </a:rPr>
              <a:t>的场强；</a:t>
            </a:r>
            <a:endParaRPr lang="en-US" altLang="zh-CN" sz="2400" b="1" dirty="0">
              <a:solidFill>
                <a:schemeClr val="bg1"/>
              </a:solidFill>
            </a:endParaRPr>
          </a:p>
          <a:p>
            <a:pPr marL="342900" indent="-342900">
              <a:buAutoNum type="arabicPeriod"/>
            </a:pPr>
            <a:r>
              <a:rPr lang="zh-CN" altLang="en-US" sz="2400" b="1" dirty="0">
                <a:solidFill>
                  <a:schemeClr val="bg1"/>
                </a:solidFill>
              </a:rPr>
              <a:t>由场强矢量叠加原理用矢量相加或矢量积分求出总场强：</a:t>
            </a:r>
            <a:endParaRPr lang="en-US" altLang="zh-CN" sz="2400" b="1" dirty="0">
              <a:solidFill>
                <a:schemeClr val="bg1"/>
              </a:solidFill>
            </a:endParaRPr>
          </a:p>
          <a:p>
            <a:r>
              <a:rPr lang="zh-CN" altLang="en-US" sz="2400" b="1" dirty="0">
                <a:solidFill>
                  <a:schemeClr val="bg1"/>
                </a:solidFill>
              </a:rPr>
              <a:t>      </a:t>
            </a:r>
            <a:r>
              <a:rPr lang="en-US" altLang="zh-CN" sz="2400" b="1" dirty="0">
                <a:solidFill>
                  <a:schemeClr val="bg1"/>
                </a:solidFill>
              </a:rPr>
              <a:t>1</a:t>
            </a:r>
            <a:r>
              <a:rPr lang="zh-CN" altLang="en-US" sz="2400" b="1" dirty="0">
                <a:solidFill>
                  <a:schemeClr val="bg1"/>
                </a:solidFill>
              </a:rPr>
              <a:t>）把</a:t>
            </a:r>
            <a:r>
              <a:rPr lang="en-US" altLang="zh-CN" sz="2400" b="1" dirty="0" err="1">
                <a:solidFill>
                  <a:schemeClr val="bg1"/>
                </a:solidFill>
              </a:rPr>
              <a:t>dE</a:t>
            </a:r>
            <a:r>
              <a:rPr lang="zh-CN" altLang="en-US" sz="2400" b="1" dirty="0">
                <a:solidFill>
                  <a:schemeClr val="bg1"/>
                </a:solidFill>
              </a:rPr>
              <a:t>向各个坐标轴上投影，化矢量积分为各个坐标分量上的标量积分；</a:t>
            </a:r>
            <a:endParaRPr lang="en-US" altLang="zh-CN" sz="2400" b="1" dirty="0">
              <a:solidFill>
                <a:schemeClr val="bg1"/>
              </a:solidFill>
            </a:endParaRPr>
          </a:p>
          <a:p>
            <a:r>
              <a:rPr lang="en-US" altLang="zh-CN" sz="2400" b="1" dirty="0">
                <a:solidFill>
                  <a:schemeClr val="bg1"/>
                </a:solidFill>
              </a:rPr>
              <a:t>      2</a:t>
            </a:r>
            <a:r>
              <a:rPr lang="zh-CN" altLang="en-US" sz="2400" b="1" dirty="0">
                <a:solidFill>
                  <a:schemeClr val="bg1"/>
                </a:solidFill>
              </a:rPr>
              <a:t>）重视对称性分析，可以大大简化计算（球对称、轴对称、镜像对称等等）；</a:t>
            </a:r>
            <a:endParaRPr lang="en-US" altLang="zh-CN" sz="2400" b="1" dirty="0">
              <a:solidFill>
                <a:schemeClr val="bg1"/>
              </a:solidFill>
            </a:endParaRPr>
          </a:p>
          <a:p>
            <a:r>
              <a:rPr lang="en-US" altLang="zh-CN" sz="2400" b="1" dirty="0">
                <a:solidFill>
                  <a:schemeClr val="bg1"/>
                </a:solidFill>
              </a:rPr>
              <a:t>      3</a:t>
            </a:r>
            <a:r>
              <a:rPr lang="zh-CN" altLang="en-US" sz="2400" b="1" dirty="0">
                <a:solidFill>
                  <a:schemeClr val="bg1"/>
                </a:solidFill>
              </a:rPr>
              <a:t>）熟悉各种正交曲线坐标系中，线元、面元和体积元的数学表达形式；</a:t>
            </a:r>
            <a:endParaRPr lang="en-US" altLang="zh-CN" sz="2400" b="1" dirty="0">
              <a:solidFill>
                <a:schemeClr val="bg1"/>
              </a:solidFill>
            </a:endParaRPr>
          </a:p>
          <a:p>
            <a:r>
              <a:rPr lang="en-US" altLang="zh-CN" sz="2400" b="1" dirty="0">
                <a:solidFill>
                  <a:schemeClr val="bg1"/>
                </a:solidFill>
              </a:rPr>
              <a:t>      4</a:t>
            </a:r>
            <a:r>
              <a:rPr lang="zh-CN" altLang="en-US" sz="2400" b="1" dirty="0">
                <a:solidFill>
                  <a:schemeClr val="bg1"/>
                </a:solidFill>
              </a:rPr>
              <a:t>）善于利用已有结论，根据对称性、叠加原理和补偿法等方法简化计算。</a:t>
            </a:r>
          </a:p>
        </p:txBody>
      </p:sp>
    </p:spTree>
    <p:extLst>
      <p:ext uri="{BB962C8B-B14F-4D97-AF65-F5344CB8AC3E}">
        <p14:creationId xmlns:p14="http://schemas.microsoft.com/office/powerpoint/2010/main" val="1183286516"/>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7216775" y="2840038"/>
            <a:ext cx="361950" cy="1066800"/>
            <a:chOff x="4646" y="1584"/>
            <a:chExt cx="228" cy="672"/>
          </a:xfrm>
        </p:grpSpPr>
        <p:sp>
          <p:nvSpPr>
            <p:cNvPr id="20528" name="Text Box 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0529" name="Line 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3" name="Rectangle 5"/>
          <p:cNvSpPr>
            <a:spLocks noChangeArrowheads="1"/>
          </p:cNvSpPr>
          <p:nvPr/>
        </p:nvSpPr>
        <p:spPr bwMode="auto">
          <a:xfrm>
            <a:off x="5708650" y="3865563"/>
            <a:ext cx="2362200" cy="152400"/>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4" name="Text Box 6"/>
          <p:cNvSpPr txBox="1">
            <a:spLocks noChangeArrowheads="1"/>
          </p:cNvSpPr>
          <p:nvPr/>
        </p:nvSpPr>
        <p:spPr bwMode="auto">
          <a:xfrm>
            <a:off x="6683375" y="2459038"/>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114695" name="Group 7"/>
          <p:cNvGrpSpPr>
            <a:grpSpLocks/>
          </p:cNvGrpSpPr>
          <p:nvPr/>
        </p:nvGrpSpPr>
        <p:grpSpPr bwMode="auto">
          <a:xfrm>
            <a:off x="5175250" y="1544638"/>
            <a:ext cx="3505200" cy="3048000"/>
            <a:chOff x="2784" y="1008"/>
            <a:chExt cx="2208" cy="1920"/>
          </a:xfrm>
        </p:grpSpPr>
        <p:sp>
          <p:nvSpPr>
            <p:cNvPr id="20523" name="Line 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4" name="Line 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5" name="Text Box 1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0526" name="Text Box 11"/>
            <p:cNvSpPr txBox="1">
              <a:spLocks noChangeArrowheads="1"/>
            </p:cNvSpPr>
            <p:nvPr/>
          </p:nvSpPr>
          <p:spPr bwMode="auto">
            <a:xfrm>
              <a:off x="3696" y="10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y</a:t>
              </a:r>
            </a:p>
          </p:txBody>
        </p:sp>
        <p:sp>
          <p:nvSpPr>
            <p:cNvPr id="20527" name="Text Box 1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4701" name="Text Box 13"/>
          <p:cNvSpPr txBox="1">
            <a:spLocks noChangeArrowheads="1"/>
          </p:cNvSpPr>
          <p:nvPr/>
        </p:nvSpPr>
        <p:spPr bwMode="auto">
          <a:xfrm>
            <a:off x="719138" y="889000"/>
            <a:ext cx="83804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sym typeface="Symbol" pitchFamily="18" charset="2"/>
              </a:rPr>
              <a:t>它在空间一点</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产生的电场强度（</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点到杆的垂直距离为</a:t>
            </a:r>
            <a:r>
              <a:rPr kumimoji="1" lang="en-US" altLang="zh-CN" sz="2400" b="1" i="1">
                <a:solidFill>
                  <a:srgbClr val="66FFFF"/>
                </a:solidFill>
                <a:latin typeface="Times New Roman" pitchFamily="18" charset="0"/>
                <a:sym typeface="Symbol" pitchFamily="18" charset="2"/>
              </a:rPr>
              <a:t>a</a:t>
            </a:r>
            <a:r>
              <a:rPr kumimoji="1" lang="en-US" altLang="zh-CN" sz="2400" b="1">
                <a:solidFill>
                  <a:srgbClr val="FFFFFF"/>
                </a:solidFill>
                <a:latin typeface="Times New Roman" pitchFamily="18" charset="0"/>
                <a:sym typeface="Symbol" pitchFamily="18" charset="2"/>
              </a:rPr>
              <a:t>)</a:t>
            </a:r>
            <a:endParaRPr kumimoji="1" lang="en-US" altLang="zh-CN" sz="2400" b="1">
              <a:solidFill>
                <a:srgbClr val="FFFFFF"/>
              </a:solidFill>
              <a:latin typeface="宋体" pitchFamily="2" charset="-122"/>
            </a:endParaRPr>
          </a:p>
        </p:txBody>
      </p:sp>
      <p:sp>
        <p:nvSpPr>
          <p:cNvPr id="114702" name="Text Box 14"/>
          <p:cNvSpPr txBox="1">
            <a:spLocks noChangeArrowheads="1"/>
          </p:cNvSpPr>
          <p:nvPr/>
        </p:nvSpPr>
        <p:spPr bwMode="auto">
          <a:xfrm>
            <a:off x="207963" y="16621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4703" name="Rectangle 15"/>
          <p:cNvSpPr>
            <a:spLocks noChangeArrowheads="1"/>
          </p:cNvSpPr>
          <p:nvPr/>
        </p:nvSpPr>
        <p:spPr bwMode="auto">
          <a:xfrm>
            <a:off x="6546850" y="3870325"/>
            <a:ext cx="79375" cy="123825"/>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14704" name="Text Box 16"/>
          <p:cNvSpPr txBox="1">
            <a:spLocks noChangeArrowheads="1"/>
          </p:cNvSpPr>
          <p:nvPr/>
        </p:nvSpPr>
        <p:spPr bwMode="auto">
          <a:xfrm>
            <a:off x="6378575" y="3932238"/>
            <a:ext cx="701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114705" name="Line 17"/>
          <p:cNvSpPr>
            <a:spLocks noChangeShapeType="1"/>
          </p:cNvSpPr>
          <p:nvPr/>
        </p:nvSpPr>
        <p:spPr bwMode="auto">
          <a:xfrm flipV="1">
            <a:off x="7232650" y="2154238"/>
            <a:ext cx="3810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6" name="Line 18"/>
          <p:cNvSpPr>
            <a:spLocks noChangeShapeType="1"/>
          </p:cNvSpPr>
          <p:nvPr/>
        </p:nvSpPr>
        <p:spPr bwMode="auto">
          <a:xfrm>
            <a:off x="7232650" y="2154238"/>
            <a:ext cx="38100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Line 19"/>
          <p:cNvSpPr>
            <a:spLocks noChangeShapeType="1"/>
          </p:cNvSpPr>
          <p:nvPr/>
        </p:nvSpPr>
        <p:spPr bwMode="auto">
          <a:xfrm flipV="1">
            <a:off x="7232650" y="2154238"/>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Line 20"/>
          <p:cNvSpPr>
            <a:spLocks noChangeShapeType="1"/>
          </p:cNvSpPr>
          <p:nvPr/>
        </p:nvSpPr>
        <p:spPr bwMode="auto">
          <a:xfrm>
            <a:off x="7232650" y="2840038"/>
            <a:ext cx="381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Line 21"/>
          <p:cNvSpPr>
            <a:spLocks noChangeShapeType="1"/>
          </p:cNvSpPr>
          <p:nvPr/>
        </p:nvSpPr>
        <p:spPr bwMode="auto">
          <a:xfrm>
            <a:off x="7613650" y="2160588"/>
            <a:ext cx="0" cy="68580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10" name="Object 22"/>
          <p:cNvGraphicFramePr>
            <a:graphicFrameLocks/>
          </p:cNvGraphicFramePr>
          <p:nvPr/>
        </p:nvGraphicFramePr>
        <p:xfrm>
          <a:off x="793750" y="1738313"/>
          <a:ext cx="1281113" cy="392112"/>
        </p:xfrm>
        <a:graphic>
          <a:graphicData uri="http://schemas.openxmlformats.org/presentationml/2006/ole">
            <mc:AlternateContent xmlns:mc="http://schemas.openxmlformats.org/markup-compatibility/2006">
              <mc:Choice xmlns:v="urn:schemas-microsoft-com:vml" Requires="v">
                <p:oleObj spid="_x0000_s102534" name="Equation" r:id="rId3" imgW="1180991" imgH="285860" progId="Equation.3">
                  <p:embed/>
                </p:oleObj>
              </mc:Choice>
              <mc:Fallback>
                <p:oleObj name="Equation" r:id="rId3" imgW="1180991" imgH="285860" progId="Equation.3">
                  <p:embed/>
                  <p:pic>
                    <p:nvPicPr>
                      <p:cNvPr id="11471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1738313"/>
                        <a:ext cx="1281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1" name="Object 23"/>
          <p:cNvGraphicFramePr>
            <a:graphicFrameLocks/>
          </p:cNvGraphicFramePr>
          <p:nvPr/>
        </p:nvGraphicFramePr>
        <p:xfrm>
          <a:off x="3079750" y="1509713"/>
          <a:ext cx="2119313" cy="914400"/>
        </p:xfrm>
        <a:graphic>
          <a:graphicData uri="http://schemas.openxmlformats.org/presentationml/2006/ole">
            <mc:AlternateContent xmlns:mc="http://schemas.openxmlformats.org/markup-compatibility/2006">
              <mc:Choice xmlns:v="urn:schemas-microsoft-com:vml" Requires="v">
                <p:oleObj spid="_x0000_s102535" name="Equation" r:id="rId5" imgW="2019428" imgH="809531" progId="Equation.3">
                  <p:embed/>
                </p:oleObj>
              </mc:Choice>
              <mc:Fallback>
                <p:oleObj name="Equation" r:id="rId5" imgW="2019428" imgH="809531" progId="Equation.3">
                  <p:embed/>
                  <p:pic>
                    <p:nvPicPr>
                      <p:cNvPr id="114711" name="Object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0" y="1509713"/>
                        <a:ext cx="21193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2" name="Line 24"/>
          <p:cNvSpPr>
            <a:spLocks noChangeShapeType="1"/>
          </p:cNvSpPr>
          <p:nvPr/>
        </p:nvSpPr>
        <p:spPr bwMode="auto">
          <a:xfrm flipV="1">
            <a:off x="6619875" y="2801938"/>
            <a:ext cx="609600" cy="1066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Text Box 25"/>
          <p:cNvSpPr txBox="1">
            <a:spLocks noChangeArrowheads="1"/>
          </p:cNvSpPr>
          <p:nvPr/>
        </p:nvSpPr>
        <p:spPr bwMode="auto">
          <a:xfrm>
            <a:off x="6527800" y="3106738"/>
            <a:ext cx="549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114714" name="Text Box 26"/>
          <p:cNvSpPr txBox="1">
            <a:spLocks noChangeArrowheads="1"/>
          </p:cNvSpPr>
          <p:nvPr/>
        </p:nvSpPr>
        <p:spPr bwMode="auto">
          <a:xfrm>
            <a:off x="6751638" y="34210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graphicFrame>
        <p:nvGraphicFramePr>
          <p:cNvPr id="114715" name="Object 27"/>
          <p:cNvGraphicFramePr>
            <a:graphicFrameLocks/>
          </p:cNvGraphicFramePr>
          <p:nvPr/>
        </p:nvGraphicFramePr>
        <p:xfrm>
          <a:off x="3308350" y="2589213"/>
          <a:ext cx="2044700" cy="469900"/>
        </p:xfrm>
        <a:graphic>
          <a:graphicData uri="http://schemas.openxmlformats.org/presentationml/2006/ole">
            <mc:AlternateContent xmlns:mc="http://schemas.openxmlformats.org/markup-compatibility/2006">
              <mc:Choice xmlns:v="urn:schemas-microsoft-com:vml" Requires="v">
                <p:oleObj spid="_x0000_s102536" name="Equation" r:id="rId7" imgW="1943034" imgH="361981" progId="Equation.3">
                  <p:embed/>
                </p:oleObj>
              </mc:Choice>
              <mc:Fallback>
                <p:oleObj name="Equation" r:id="rId7" imgW="1943034" imgH="361981" progId="Equation.3">
                  <p:embed/>
                  <p:pic>
                    <p:nvPicPr>
                      <p:cNvPr id="114715" name="Objec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8350" y="2589213"/>
                        <a:ext cx="2044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16" name="Object 28"/>
          <p:cNvGraphicFramePr>
            <a:graphicFrameLocks/>
          </p:cNvGraphicFramePr>
          <p:nvPr/>
        </p:nvGraphicFramePr>
        <p:xfrm>
          <a:off x="793750" y="2589213"/>
          <a:ext cx="2084388" cy="431800"/>
        </p:xfrm>
        <a:graphic>
          <a:graphicData uri="http://schemas.openxmlformats.org/presentationml/2006/ole">
            <mc:AlternateContent xmlns:mc="http://schemas.openxmlformats.org/markup-compatibility/2006">
              <mc:Choice xmlns:v="urn:schemas-microsoft-com:vml" Requires="v">
                <p:oleObj spid="_x0000_s102537" name="Equation" r:id="rId9" imgW="1981096" imgH="323920" progId="Equation.3">
                  <p:embed/>
                </p:oleObj>
              </mc:Choice>
              <mc:Fallback>
                <p:oleObj name="Equation" r:id="rId9" imgW="1981096" imgH="323920" progId="Equation.3">
                  <p:embed/>
                  <p:pic>
                    <p:nvPicPr>
                      <p:cNvPr id="114716" name="Object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750" y="2589213"/>
                        <a:ext cx="2084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7" name="Text Box 29"/>
          <p:cNvSpPr txBox="1">
            <a:spLocks noChangeArrowheads="1"/>
          </p:cNvSpPr>
          <p:nvPr/>
        </p:nvSpPr>
        <p:spPr bwMode="auto">
          <a:xfrm>
            <a:off x="698500" y="3238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由图上的几何关系</a:t>
            </a:r>
            <a:r>
              <a:rPr kumimoji="1" lang="zh-CN" altLang="en-US" sz="2400">
                <a:solidFill>
                  <a:schemeClr val="bg1"/>
                </a:solidFill>
                <a:latin typeface="仿宋_GB2312" pitchFamily="49" charset="-122"/>
                <a:ea typeface="仿宋_GB2312" pitchFamily="49" charset="-122"/>
              </a:rPr>
              <a:t> </a:t>
            </a:r>
          </a:p>
        </p:txBody>
      </p:sp>
      <p:sp>
        <p:nvSpPr>
          <p:cNvPr id="114718" name="Line 30"/>
          <p:cNvSpPr>
            <a:spLocks noChangeShapeType="1"/>
          </p:cNvSpPr>
          <p:nvPr/>
        </p:nvSpPr>
        <p:spPr bwMode="auto">
          <a:xfrm flipV="1">
            <a:off x="5537200" y="2787650"/>
            <a:ext cx="1676400" cy="119538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9" name="Line 31"/>
          <p:cNvSpPr>
            <a:spLocks noChangeShapeType="1"/>
          </p:cNvSpPr>
          <p:nvPr/>
        </p:nvSpPr>
        <p:spPr bwMode="auto">
          <a:xfrm>
            <a:off x="7232650" y="2798763"/>
            <a:ext cx="914400" cy="121920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0" name="Text Box 32"/>
          <p:cNvSpPr txBox="1">
            <a:spLocks noChangeArrowheads="1"/>
          </p:cNvSpPr>
          <p:nvPr/>
        </p:nvSpPr>
        <p:spPr bwMode="auto">
          <a:xfrm>
            <a:off x="8056563" y="3503613"/>
            <a:ext cx="398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114721" name="Text Box 33"/>
          <p:cNvSpPr txBox="1">
            <a:spLocks noChangeArrowheads="1"/>
          </p:cNvSpPr>
          <p:nvPr/>
        </p:nvSpPr>
        <p:spPr bwMode="auto">
          <a:xfrm>
            <a:off x="6049963" y="3425825"/>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114722" name="Object 34"/>
          <p:cNvGraphicFramePr>
            <a:graphicFrameLocks/>
          </p:cNvGraphicFramePr>
          <p:nvPr/>
        </p:nvGraphicFramePr>
        <p:xfrm>
          <a:off x="1016000" y="3813175"/>
          <a:ext cx="3644900" cy="823913"/>
        </p:xfrm>
        <a:graphic>
          <a:graphicData uri="http://schemas.openxmlformats.org/presentationml/2006/ole">
            <mc:AlternateContent xmlns:mc="http://schemas.openxmlformats.org/markup-compatibility/2006">
              <mc:Choice xmlns:v="urn:schemas-microsoft-com:vml" Requires="v">
                <p:oleObj spid="_x0000_s102538" name="公式" r:id="rId11" imgW="3543244" imgH="723962" progId="Equation.3">
                  <p:embed/>
                </p:oleObj>
              </mc:Choice>
              <mc:Fallback>
                <p:oleObj name="公式" r:id="rId11" imgW="3543244" imgH="723962" progId="Equation.3">
                  <p:embed/>
                  <p:pic>
                    <p:nvPicPr>
                      <p:cNvPr id="114722"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0" y="3813175"/>
                        <a:ext cx="3644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3" name="Object 35"/>
          <p:cNvGraphicFramePr>
            <a:graphicFrameLocks/>
          </p:cNvGraphicFramePr>
          <p:nvPr/>
        </p:nvGraphicFramePr>
        <p:xfrm>
          <a:off x="958850" y="4938713"/>
          <a:ext cx="2246313" cy="393700"/>
        </p:xfrm>
        <a:graphic>
          <a:graphicData uri="http://schemas.openxmlformats.org/presentationml/2006/ole">
            <mc:AlternateContent xmlns:mc="http://schemas.openxmlformats.org/markup-compatibility/2006">
              <mc:Choice xmlns:v="urn:schemas-microsoft-com:vml" Requires="v">
                <p:oleObj spid="_x0000_s102539" name="公式" r:id="rId13" imgW="2143061" imgH="285860" progId="Equation.3">
                  <p:embed/>
                </p:oleObj>
              </mc:Choice>
              <mc:Fallback>
                <p:oleObj name="公式" r:id="rId13" imgW="2143061" imgH="285860" progId="Equation.3">
                  <p:embed/>
                  <p:pic>
                    <p:nvPicPr>
                      <p:cNvPr id="114723"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8850" y="4938713"/>
                        <a:ext cx="2246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4" name="Object 36"/>
          <p:cNvGraphicFramePr>
            <a:graphicFrameLocks/>
          </p:cNvGraphicFramePr>
          <p:nvPr/>
        </p:nvGraphicFramePr>
        <p:xfrm>
          <a:off x="4768850" y="4960938"/>
          <a:ext cx="3263900" cy="393700"/>
        </p:xfrm>
        <a:graphic>
          <a:graphicData uri="http://schemas.openxmlformats.org/presentationml/2006/ole">
            <mc:AlternateContent xmlns:mc="http://schemas.openxmlformats.org/markup-compatibility/2006">
              <mc:Choice xmlns:v="urn:schemas-microsoft-com:vml" Requires="v">
                <p:oleObj spid="_x0000_s102540" name="Equation" r:id="rId15" imgW="3162357" imgH="285860" progId="Equation.3">
                  <p:embed/>
                </p:oleObj>
              </mc:Choice>
              <mc:Fallback>
                <p:oleObj name="Equation" r:id="rId15" imgW="3162357" imgH="285860" progId="Equation.3">
                  <p:embed/>
                  <p:pic>
                    <p:nvPicPr>
                      <p:cNvPr id="114724"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8850" y="4960938"/>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5" name="Object 37"/>
          <p:cNvGraphicFramePr>
            <a:graphicFrameLocks/>
          </p:cNvGraphicFramePr>
          <p:nvPr/>
        </p:nvGraphicFramePr>
        <p:xfrm>
          <a:off x="7461250" y="1697038"/>
          <a:ext cx="442913" cy="355600"/>
        </p:xfrm>
        <a:graphic>
          <a:graphicData uri="http://schemas.openxmlformats.org/presentationml/2006/ole">
            <mc:AlternateContent xmlns:mc="http://schemas.openxmlformats.org/markup-compatibility/2006">
              <mc:Choice xmlns:v="urn:schemas-microsoft-com:vml" Requires="v">
                <p:oleObj spid="_x0000_s102541" name="Equation" r:id="rId17" imgW="342825" imgH="247529" progId="Equation.3">
                  <p:embed/>
                </p:oleObj>
              </mc:Choice>
              <mc:Fallback>
                <p:oleObj name="Equation" r:id="rId17" imgW="342825" imgH="247529" progId="Equation.3">
                  <p:embed/>
                  <p:pic>
                    <p:nvPicPr>
                      <p:cNvPr id="114725"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1250" y="1697038"/>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6" name="Object 38"/>
          <p:cNvGraphicFramePr>
            <a:graphicFrameLocks/>
          </p:cNvGraphicFramePr>
          <p:nvPr/>
        </p:nvGraphicFramePr>
        <p:xfrm>
          <a:off x="7740650" y="2611438"/>
          <a:ext cx="546100" cy="430212"/>
        </p:xfrm>
        <a:graphic>
          <a:graphicData uri="http://schemas.openxmlformats.org/presentationml/2006/ole">
            <mc:AlternateContent xmlns:mc="http://schemas.openxmlformats.org/markup-compatibility/2006">
              <mc:Choice xmlns:v="urn:schemas-microsoft-com:vml" Requires="v">
                <p:oleObj spid="_x0000_s102542" name="Equation" r:id="rId19" imgW="438114" imgH="323920" progId="Equation.3">
                  <p:embed/>
                </p:oleObj>
              </mc:Choice>
              <mc:Fallback>
                <p:oleObj name="Equation" r:id="rId19" imgW="438114" imgH="323920" progId="Equation.3">
                  <p:embed/>
                  <p:pic>
                    <p:nvPicPr>
                      <p:cNvPr id="114726" name="Object 3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0650" y="2611438"/>
                        <a:ext cx="54610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7" name="Object 39"/>
          <p:cNvGraphicFramePr>
            <a:graphicFrameLocks/>
          </p:cNvGraphicFramePr>
          <p:nvPr/>
        </p:nvGraphicFramePr>
        <p:xfrm>
          <a:off x="6556375" y="1984375"/>
          <a:ext cx="558800" cy="469900"/>
        </p:xfrm>
        <a:graphic>
          <a:graphicData uri="http://schemas.openxmlformats.org/presentationml/2006/ole">
            <mc:AlternateContent xmlns:mc="http://schemas.openxmlformats.org/markup-compatibility/2006">
              <mc:Choice xmlns:v="urn:schemas-microsoft-com:vml" Requires="v">
                <p:oleObj spid="_x0000_s102543" name="Equation" r:id="rId21" imgW="457280" imgH="361981" progId="Equation.3">
                  <p:embed/>
                </p:oleObj>
              </mc:Choice>
              <mc:Fallback>
                <p:oleObj name="Equation" r:id="rId21" imgW="457280" imgH="361981" progId="Equation.3">
                  <p:embed/>
                  <p:pic>
                    <p:nvPicPr>
                      <p:cNvPr id="114727" name="Object 3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56375" y="1984375"/>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8" name="Rectangle 40"/>
          <p:cNvSpPr>
            <a:spLocks noChangeArrowheads="1"/>
          </p:cNvSpPr>
          <p:nvPr/>
        </p:nvSpPr>
        <p:spPr bwMode="auto">
          <a:xfrm>
            <a:off x="231775" y="4286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4729" name="Rectangle 41"/>
          <p:cNvSpPr>
            <a:spLocks noChangeArrowheads="1"/>
          </p:cNvSpPr>
          <p:nvPr/>
        </p:nvSpPr>
        <p:spPr bwMode="auto">
          <a:xfrm>
            <a:off x="735013" y="449263"/>
            <a:ext cx="714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长为</a:t>
            </a:r>
            <a:r>
              <a:rPr kumimoji="1" lang="en-US" altLang="zh-CN" sz="2400" b="1" i="1">
                <a:solidFill>
                  <a:srgbClr val="66FFFF"/>
                </a:solidFill>
                <a:latin typeface="Times New Roman" pitchFamily="18" charset="0"/>
              </a:rPr>
              <a:t>L</a:t>
            </a:r>
            <a:r>
              <a:rPr kumimoji="1" lang="zh-CN" altLang="en-US" sz="2400" b="1">
                <a:solidFill>
                  <a:schemeClr val="bg1"/>
                </a:solidFill>
                <a:latin typeface="宋体" pitchFamily="2" charset="-122"/>
              </a:rPr>
              <a:t>的均匀带电直杆，电荷线密度为</a:t>
            </a:r>
            <a:r>
              <a:rPr kumimoji="1" lang="zh-CN" altLang="en-US" sz="2400" b="1" i="1">
                <a:solidFill>
                  <a:srgbClr val="66FFFF"/>
                </a:solidFill>
                <a:latin typeface="Times New Roman" pitchFamily="18" charset="0"/>
                <a:sym typeface="Symbol" pitchFamily="18" charset="2"/>
              </a:rPr>
              <a:t></a:t>
            </a:r>
          </a:p>
        </p:txBody>
      </p:sp>
      <p:sp>
        <p:nvSpPr>
          <p:cNvPr id="114730" name="Rectangle 42"/>
          <p:cNvSpPr>
            <a:spLocks noChangeArrowheads="1"/>
          </p:cNvSpPr>
          <p:nvPr/>
        </p:nvSpPr>
        <p:spPr bwMode="auto">
          <a:xfrm>
            <a:off x="225425" y="923925"/>
            <a:ext cx="63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宋体" pitchFamily="2" charset="-122"/>
                <a:sym typeface="Symbol" pitchFamily="18" charset="2"/>
              </a:rPr>
              <a:t>求</a:t>
            </a:r>
          </a:p>
        </p:txBody>
      </p:sp>
      <p:sp>
        <p:nvSpPr>
          <p:cNvPr id="114731" name="Oval 43"/>
          <p:cNvSpPr>
            <a:spLocks noChangeArrowheads="1"/>
          </p:cNvSpPr>
          <p:nvPr/>
        </p:nvSpPr>
        <p:spPr bwMode="auto">
          <a:xfrm>
            <a:off x="7191375" y="2798763"/>
            <a:ext cx="76200" cy="7620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4732" name="Object 44"/>
          <p:cNvGraphicFramePr>
            <a:graphicFrameLocks/>
          </p:cNvGraphicFramePr>
          <p:nvPr/>
        </p:nvGraphicFramePr>
        <p:xfrm>
          <a:off x="5149850" y="5659438"/>
          <a:ext cx="2882900" cy="914400"/>
        </p:xfrm>
        <a:graphic>
          <a:graphicData uri="http://schemas.openxmlformats.org/presentationml/2006/ole">
            <mc:AlternateContent xmlns:mc="http://schemas.openxmlformats.org/markup-compatibility/2006">
              <mc:Choice xmlns:v="urn:schemas-microsoft-com:vml" Requires="v">
                <p:oleObj spid="_x0000_s102544" name="Equation" r:id="rId23" imgW="2781201" imgH="809531" progId="Equation.3">
                  <p:embed/>
                </p:oleObj>
              </mc:Choice>
              <mc:Fallback>
                <p:oleObj name="Equation" r:id="rId23" imgW="2781201" imgH="809531" progId="Equation.3">
                  <p:embed/>
                  <p:pic>
                    <p:nvPicPr>
                      <p:cNvPr id="114732" name="Object 4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9850" y="5659438"/>
                        <a:ext cx="2882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33" name="Object 45"/>
          <p:cNvGraphicFramePr>
            <a:graphicFrameLocks/>
          </p:cNvGraphicFramePr>
          <p:nvPr/>
        </p:nvGraphicFramePr>
        <p:xfrm>
          <a:off x="922338" y="5659438"/>
          <a:ext cx="2919412" cy="914400"/>
        </p:xfrm>
        <a:graphic>
          <a:graphicData uri="http://schemas.openxmlformats.org/presentationml/2006/ole">
            <mc:AlternateContent xmlns:mc="http://schemas.openxmlformats.org/markup-compatibility/2006">
              <mc:Choice xmlns:v="urn:schemas-microsoft-com:vml" Requires="v">
                <p:oleObj spid="_x0000_s102545" name="Equation" r:id="rId25" imgW="2819532" imgH="809531" progId="Equation.3">
                  <p:embed/>
                </p:oleObj>
              </mc:Choice>
              <mc:Fallback>
                <p:oleObj name="Equation" r:id="rId25" imgW="2819532" imgH="809531" progId="Equation.3">
                  <p:embed/>
                  <p:pic>
                    <p:nvPicPr>
                      <p:cNvPr id="114733" name="Object 4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2338" y="5659438"/>
                        <a:ext cx="291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34" name="Arc 46"/>
          <p:cNvSpPr>
            <a:spLocks/>
          </p:cNvSpPr>
          <p:nvPr/>
        </p:nvSpPr>
        <p:spPr bwMode="auto">
          <a:xfrm rot="-3021349">
            <a:off x="7971631" y="3831432"/>
            <a:ext cx="287337" cy="323850"/>
          </a:xfrm>
          <a:custGeom>
            <a:avLst/>
            <a:gdLst>
              <a:gd name="T0" fmla="*/ 2147483647 w 21600"/>
              <a:gd name="T1" fmla="*/ 0 h 24405"/>
              <a:gd name="T2" fmla="*/ 2147483647 w 21600"/>
              <a:gd name="T3" fmla="*/ 2147483647 h 24405"/>
              <a:gd name="T4" fmla="*/ 0 w 21600"/>
              <a:gd name="T5" fmla="*/ 2147483647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5" name="Arc 47"/>
          <p:cNvSpPr>
            <a:spLocks/>
          </p:cNvSpPr>
          <p:nvPr/>
        </p:nvSpPr>
        <p:spPr bwMode="auto">
          <a:xfrm rot="-785760">
            <a:off x="5842000" y="3662363"/>
            <a:ext cx="287338" cy="246062"/>
          </a:xfrm>
          <a:custGeom>
            <a:avLst/>
            <a:gdLst>
              <a:gd name="T0" fmla="*/ 2147483647 w 21600"/>
              <a:gd name="T1" fmla="*/ 0 h 18561"/>
              <a:gd name="T2" fmla="*/ 2147483647 w 21600"/>
              <a:gd name="T3" fmla="*/ 2147483647 h 18561"/>
              <a:gd name="T4" fmla="*/ 0 w 21600"/>
              <a:gd name="T5" fmla="*/ 2147483647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6" name="Arc 48"/>
          <p:cNvSpPr>
            <a:spLocks/>
          </p:cNvSpPr>
          <p:nvPr/>
        </p:nvSpPr>
        <p:spPr bwMode="auto">
          <a:xfrm rot="-1005612">
            <a:off x="6557963" y="3695700"/>
            <a:ext cx="287337" cy="211138"/>
          </a:xfrm>
          <a:custGeom>
            <a:avLst/>
            <a:gdLst>
              <a:gd name="T0" fmla="*/ 2147483647 w 21600"/>
              <a:gd name="T1" fmla="*/ 0 h 16021"/>
              <a:gd name="T2" fmla="*/ 2147483647 w 21600"/>
              <a:gd name="T3" fmla="*/ 2147483647 h 16021"/>
              <a:gd name="T4" fmla="*/ 0 w 21600"/>
              <a:gd name="T5" fmla="*/ 2147483647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TextBox 48"/>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8.6</a:t>
            </a:r>
            <a:r>
              <a:rPr lang="zh-CN" altLang="zh-CN" sz="2400" b="1">
                <a:solidFill>
                  <a:srgbClr val="FFC000"/>
                </a:solidFill>
              </a:rPr>
              <a:t>（</a:t>
            </a:r>
            <a:r>
              <a:rPr lang="en-US" altLang="zh-CN" sz="2400" b="1">
                <a:solidFill>
                  <a:srgbClr val="FFC000"/>
                </a:solidFill>
              </a:rPr>
              <a:t>p. 292</a:t>
            </a:r>
            <a:r>
              <a:rPr lang="zh-CN" altLang="zh-CN" sz="2400" b="1">
                <a:solidFill>
                  <a:srgbClr val="FFC000"/>
                </a:solidFill>
              </a:rPr>
              <a:t>）</a:t>
            </a:r>
            <a:r>
              <a:rPr lang="zh-CN" altLang="en-US" sz="2400" b="1">
                <a:solidFill>
                  <a:srgbClr val="FF0000"/>
                </a:solidFill>
              </a:rPr>
              <a:t>重点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7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4729"/>
                                        </p:tgtEl>
                                        <p:attrNameLst>
                                          <p:attrName>style.visibility</p:attrName>
                                        </p:attrNameLst>
                                      </p:cBhvr>
                                      <p:to>
                                        <p:strVal val="visible"/>
                                      </p:to>
                                    </p:set>
                                    <p:animEffect transition="in" filter="wipe(left)">
                                      <p:cBhvr>
                                        <p:cTn id="11" dur="500"/>
                                        <p:tgtEl>
                                          <p:spTgt spid="1147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469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473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4701"/>
                                        </p:tgtEl>
                                        <p:attrNameLst>
                                          <p:attrName>style.visibility</p:attrName>
                                        </p:attrNameLst>
                                      </p:cBhvr>
                                      <p:to>
                                        <p:strVal val="visible"/>
                                      </p:to>
                                    </p:set>
                                    <p:animEffect transition="in" filter="wipe(left)">
                                      <p:cBhvr>
                                        <p:cTn id="24" dur="500"/>
                                        <p:tgtEl>
                                          <p:spTgt spid="1147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14690"/>
                                        </p:tgtEl>
                                        <p:attrNameLst>
                                          <p:attrName>style.visibility</p:attrName>
                                        </p:attrNameLst>
                                      </p:cBhvr>
                                      <p:to>
                                        <p:strVal val="visible"/>
                                      </p:to>
                                    </p:set>
                                    <p:animEffect transition="in" filter="wipe(down)">
                                      <p:cBhvr>
                                        <p:cTn id="29" dur="500"/>
                                        <p:tgtEl>
                                          <p:spTgt spid="11469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4731"/>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46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470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14695"/>
                                        </p:tgtEl>
                                        <p:attrNameLst>
                                          <p:attrName>style.visibility</p:attrName>
                                        </p:attrNameLst>
                                      </p:cBhvr>
                                      <p:to>
                                        <p:strVal val="visible"/>
                                      </p:to>
                                    </p:set>
                                    <p:animEffect transition="in" filter="blinds(horizontal)">
                                      <p:cBhvr>
                                        <p:cTn id="44" dur="500"/>
                                        <p:tgtEl>
                                          <p:spTgt spid="11469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4718"/>
                                        </p:tgtEl>
                                        <p:attrNameLst>
                                          <p:attrName>style.visibility</p:attrName>
                                        </p:attrNameLst>
                                      </p:cBhvr>
                                      <p:to>
                                        <p:strVal val="visible"/>
                                      </p:to>
                                    </p:set>
                                    <p:animEffect transition="in" filter="wipe(down)">
                                      <p:cBhvr>
                                        <p:cTn id="49" dur="500"/>
                                        <p:tgtEl>
                                          <p:spTgt spid="114718"/>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114735"/>
                                        </p:tgtEl>
                                        <p:attrNameLst>
                                          <p:attrName>style.visibility</p:attrName>
                                        </p:attrNameLst>
                                      </p:cBhvr>
                                      <p:to>
                                        <p:strVal val="visible"/>
                                      </p:to>
                                    </p:set>
                                  </p:childTnLst>
                                </p:cTn>
                              </p:par>
                            </p:childTnLst>
                          </p:cTn>
                        </p:par>
                        <p:par>
                          <p:cTn id="52" fill="hold" nodeType="afterGroup">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114721"/>
                                        </p:tgtEl>
                                        <p:attrNameLst>
                                          <p:attrName>style.visibility</p:attrName>
                                        </p:attrNameLst>
                                      </p:cBhvr>
                                      <p:to>
                                        <p:strVal val="visible"/>
                                      </p:to>
                                    </p:set>
                                    <p:animEffect transition="in" filter="dissolve">
                                      <p:cBhvr>
                                        <p:cTn id="55" dur="500"/>
                                        <p:tgtEl>
                                          <p:spTgt spid="1147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4719"/>
                                        </p:tgtEl>
                                        <p:attrNameLst>
                                          <p:attrName>style.visibility</p:attrName>
                                        </p:attrNameLst>
                                      </p:cBhvr>
                                      <p:to>
                                        <p:strVal val="visible"/>
                                      </p:to>
                                    </p:set>
                                    <p:animEffect transition="in" filter="wipe(left)">
                                      <p:cBhvr>
                                        <p:cTn id="60" dur="500"/>
                                        <p:tgtEl>
                                          <p:spTgt spid="114719"/>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14734"/>
                                        </p:tgtEl>
                                        <p:attrNameLst>
                                          <p:attrName>style.visibility</p:attrName>
                                        </p:attrNameLst>
                                      </p:cBhvr>
                                      <p:to>
                                        <p:strVal val="visible"/>
                                      </p:to>
                                    </p:set>
                                  </p:childTnLst>
                                </p:cTn>
                              </p:par>
                            </p:childTnLst>
                          </p:cTn>
                        </p:par>
                        <p:par>
                          <p:cTn id="64" fill="hold" nodeType="afterGroup">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14720"/>
                                        </p:tgtEl>
                                        <p:attrNameLst>
                                          <p:attrName>style.visibility</p:attrName>
                                        </p:attrNameLst>
                                      </p:cBhvr>
                                      <p:to>
                                        <p:strVal val="visible"/>
                                      </p:to>
                                    </p:set>
                                    <p:animEffect transition="in" filter="dissolve">
                                      <p:cBhvr>
                                        <p:cTn id="67" dur="500"/>
                                        <p:tgtEl>
                                          <p:spTgt spid="11472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14703"/>
                                        </p:tgtEl>
                                        <p:attrNameLst>
                                          <p:attrName>style.visibility</p:attrName>
                                        </p:attrNameLst>
                                      </p:cBhvr>
                                      <p:to>
                                        <p:strVal val="visible"/>
                                      </p:to>
                                    </p:se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11470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14710"/>
                                        </p:tgtEl>
                                        <p:attrNameLst>
                                          <p:attrName>style.visibility</p:attrName>
                                        </p:attrNameLst>
                                      </p:cBhvr>
                                      <p:to>
                                        <p:strVal val="visible"/>
                                      </p:to>
                                    </p:set>
                                    <p:animEffect transition="in" filter="wipe(left)">
                                      <p:cBhvr>
                                        <p:cTn id="79" dur="500"/>
                                        <p:tgtEl>
                                          <p:spTgt spid="11471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4712"/>
                                        </p:tgtEl>
                                        <p:attrNameLst>
                                          <p:attrName>style.visibility</p:attrName>
                                        </p:attrNameLst>
                                      </p:cBhvr>
                                      <p:to>
                                        <p:strVal val="visible"/>
                                      </p:to>
                                    </p:set>
                                    <p:animEffect transition="in" filter="wipe(down)">
                                      <p:cBhvr>
                                        <p:cTn id="84" dur="500"/>
                                        <p:tgtEl>
                                          <p:spTgt spid="114712"/>
                                        </p:tgtEl>
                                      </p:cBhvr>
                                    </p:animEffec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11471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4736"/>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1471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4705"/>
                                        </p:tgtEl>
                                        <p:attrNameLst>
                                          <p:attrName>style.visibility</p:attrName>
                                        </p:attrNameLst>
                                      </p:cBhvr>
                                      <p:to>
                                        <p:strVal val="visible"/>
                                      </p:to>
                                    </p:set>
                                    <p:animEffect transition="in" filter="wipe(down)">
                                      <p:cBhvr>
                                        <p:cTn id="99" dur="500"/>
                                        <p:tgtEl>
                                          <p:spTgt spid="114705"/>
                                        </p:tgtEl>
                                      </p:cBhvr>
                                    </p:animEffect>
                                  </p:childTnLst>
                                </p:cTn>
                              </p:par>
                            </p:childTnLst>
                          </p:cTn>
                        </p:par>
                        <p:par>
                          <p:cTn id="100" fill="hold" nodeType="afterGroup">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11472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11"/>
                                        </p:tgtEl>
                                        <p:attrNameLst>
                                          <p:attrName>style.visibility</p:attrName>
                                        </p:attrNameLst>
                                      </p:cBhvr>
                                      <p:to>
                                        <p:strVal val="visible"/>
                                      </p:to>
                                    </p:set>
                                    <p:animEffect transition="in" filter="wipe(left)">
                                      <p:cBhvr>
                                        <p:cTn id="107" dur="500"/>
                                        <p:tgtEl>
                                          <p:spTgt spid="11471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14709"/>
                                        </p:tgtEl>
                                        <p:attrNameLst>
                                          <p:attrName>style.visibility</p:attrName>
                                        </p:attrNameLst>
                                      </p:cBhvr>
                                      <p:to>
                                        <p:strVal val="visible"/>
                                      </p:to>
                                    </p:set>
                                    <p:animEffect transition="in" filter="wipe(up)">
                                      <p:cBhvr>
                                        <p:cTn id="112" dur="500"/>
                                        <p:tgtEl>
                                          <p:spTgt spid="114709"/>
                                        </p:tgtEl>
                                      </p:cBhvr>
                                    </p:animEffect>
                                  </p:childTnLst>
                                </p:cTn>
                              </p:par>
                            </p:childTnLst>
                          </p:cTn>
                        </p:par>
                        <p:par>
                          <p:cTn id="113" fill="hold" nodeType="afterGroup">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114708"/>
                                        </p:tgtEl>
                                        <p:attrNameLst>
                                          <p:attrName>style.visibility</p:attrName>
                                        </p:attrNameLst>
                                      </p:cBhvr>
                                      <p:to>
                                        <p:strVal val="visible"/>
                                      </p:to>
                                    </p:set>
                                    <p:animEffect transition="in" filter="wipe(left)">
                                      <p:cBhvr>
                                        <p:cTn id="116" dur="500"/>
                                        <p:tgtEl>
                                          <p:spTgt spid="114708"/>
                                        </p:tgtEl>
                                      </p:cBhvr>
                                    </p:animEffect>
                                  </p:childTnLst>
                                </p:cTn>
                              </p:par>
                            </p:childTnLst>
                          </p:cTn>
                        </p:par>
                        <p:par>
                          <p:cTn id="117" fill="hold" nodeType="afterGroup">
                            <p:stCondLst>
                              <p:cond delay="1000"/>
                            </p:stCondLst>
                            <p:childTnLst>
                              <p:par>
                                <p:cTn id="118" presetID="1" presetClass="entr" presetSubtype="0" fill="hold" nodeType="afterEffect">
                                  <p:stCondLst>
                                    <p:cond delay="0"/>
                                  </p:stCondLst>
                                  <p:childTnLst>
                                    <p:set>
                                      <p:cBhvr>
                                        <p:cTn id="119" dur="1" fill="hold">
                                          <p:stCondLst>
                                            <p:cond delay="499"/>
                                          </p:stCondLst>
                                        </p:cTn>
                                        <p:tgtEl>
                                          <p:spTgt spid="11472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114706"/>
                                        </p:tgtEl>
                                        <p:attrNameLst>
                                          <p:attrName>style.visibility</p:attrName>
                                        </p:attrNameLst>
                                      </p:cBhvr>
                                      <p:to>
                                        <p:strVal val="visible"/>
                                      </p:to>
                                    </p:set>
                                    <p:animEffect transition="in" filter="wipe(right)">
                                      <p:cBhvr>
                                        <p:cTn id="124" dur="500"/>
                                        <p:tgtEl>
                                          <p:spTgt spid="114706"/>
                                        </p:tgtEl>
                                      </p:cBhvr>
                                    </p:animEffect>
                                  </p:childTnLst>
                                </p:cTn>
                              </p:par>
                            </p:childTnLst>
                          </p:cTn>
                        </p:par>
                        <p:par>
                          <p:cTn id="125" fill="hold" nodeType="afterGroup">
                            <p:stCondLst>
                              <p:cond delay="500"/>
                            </p:stCondLst>
                            <p:childTnLst>
                              <p:par>
                                <p:cTn id="126" presetID="22" presetClass="entr" presetSubtype="4" fill="hold" grpId="0" nodeType="afterEffect">
                                  <p:stCondLst>
                                    <p:cond delay="0"/>
                                  </p:stCondLst>
                                  <p:childTnLst>
                                    <p:set>
                                      <p:cBhvr>
                                        <p:cTn id="127" dur="1" fill="hold">
                                          <p:stCondLst>
                                            <p:cond delay="0"/>
                                          </p:stCondLst>
                                        </p:cTn>
                                        <p:tgtEl>
                                          <p:spTgt spid="114707"/>
                                        </p:tgtEl>
                                        <p:attrNameLst>
                                          <p:attrName>style.visibility</p:attrName>
                                        </p:attrNameLst>
                                      </p:cBhvr>
                                      <p:to>
                                        <p:strVal val="visible"/>
                                      </p:to>
                                    </p:set>
                                    <p:animEffect transition="in" filter="wipe(down)">
                                      <p:cBhvr>
                                        <p:cTn id="128" dur="500"/>
                                        <p:tgtEl>
                                          <p:spTgt spid="114707"/>
                                        </p:tgtEl>
                                      </p:cBhvr>
                                    </p:animEffect>
                                  </p:childTnLst>
                                </p:cTn>
                              </p:par>
                            </p:childTnLst>
                          </p:cTn>
                        </p:par>
                        <p:par>
                          <p:cTn id="129" fill="hold" nodeType="afterGroup">
                            <p:stCondLst>
                              <p:cond delay="1000"/>
                            </p:stCondLst>
                            <p:childTnLst>
                              <p:par>
                                <p:cTn id="130" presetID="1" presetClass="entr" presetSubtype="0" fill="hold" nodeType="afterEffect">
                                  <p:stCondLst>
                                    <p:cond delay="0"/>
                                  </p:stCondLst>
                                  <p:childTnLst>
                                    <p:set>
                                      <p:cBhvr>
                                        <p:cTn id="131" dur="1" fill="hold">
                                          <p:stCondLst>
                                            <p:cond delay="499"/>
                                          </p:stCondLst>
                                        </p:cTn>
                                        <p:tgtEl>
                                          <p:spTgt spid="114727"/>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4716"/>
                                        </p:tgtEl>
                                        <p:attrNameLst>
                                          <p:attrName>style.visibility</p:attrName>
                                        </p:attrNameLst>
                                      </p:cBhvr>
                                      <p:to>
                                        <p:strVal val="visible"/>
                                      </p:to>
                                    </p:set>
                                    <p:animEffect transition="in" filter="wipe(left)">
                                      <p:cBhvr>
                                        <p:cTn id="136" dur="500"/>
                                        <p:tgtEl>
                                          <p:spTgt spid="114716"/>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4715"/>
                                        </p:tgtEl>
                                        <p:attrNameLst>
                                          <p:attrName>style.visibility</p:attrName>
                                        </p:attrNameLst>
                                      </p:cBhvr>
                                      <p:to>
                                        <p:strVal val="visible"/>
                                      </p:to>
                                    </p:set>
                                    <p:animEffect transition="in" filter="wipe(left)">
                                      <p:cBhvr>
                                        <p:cTn id="141" dur="500"/>
                                        <p:tgtEl>
                                          <p:spTgt spid="11471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4717"/>
                                        </p:tgtEl>
                                        <p:attrNameLst>
                                          <p:attrName>style.visibility</p:attrName>
                                        </p:attrNameLst>
                                      </p:cBhvr>
                                      <p:to>
                                        <p:strVal val="visible"/>
                                      </p:to>
                                    </p:set>
                                    <p:animEffect transition="in" filter="wipe(left)">
                                      <p:cBhvr>
                                        <p:cTn id="146" dur="500"/>
                                        <p:tgtEl>
                                          <p:spTgt spid="114717"/>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14722"/>
                                        </p:tgtEl>
                                        <p:attrNameLst>
                                          <p:attrName>style.visibility</p:attrName>
                                        </p:attrNameLst>
                                      </p:cBhvr>
                                      <p:to>
                                        <p:strVal val="visible"/>
                                      </p:to>
                                    </p:set>
                                    <p:animEffect transition="in" filter="wipe(left)">
                                      <p:cBhvr>
                                        <p:cTn id="151" dur="500"/>
                                        <p:tgtEl>
                                          <p:spTgt spid="114722"/>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14723"/>
                                        </p:tgtEl>
                                        <p:attrNameLst>
                                          <p:attrName>style.visibility</p:attrName>
                                        </p:attrNameLst>
                                      </p:cBhvr>
                                      <p:to>
                                        <p:strVal val="visible"/>
                                      </p:to>
                                    </p:set>
                                    <p:animEffect transition="in" filter="wipe(left)">
                                      <p:cBhvr>
                                        <p:cTn id="156" dur="500"/>
                                        <p:tgtEl>
                                          <p:spTgt spid="114723"/>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14724"/>
                                        </p:tgtEl>
                                        <p:attrNameLst>
                                          <p:attrName>style.visibility</p:attrName>
                                        </p:attrNameLst>
                                      </p:cBhvr>
                                      <p:to>
                                        <p:strVal val="visible"/>
                                      </p:to>
                                    </p:set>
                                    <p:animEffect transition="in" filter="wipe(left)">
                                      <p:cBhvr>
                                        <p:cTn id="161" dur="500"/>
                                        <p:tgtEl>
                                          <p:spTgt spid="114724"/>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14733"/>
                                        </p:tgtEl>
                                        <p:attrNameLst>
                                          <p:attrName>style.visibility</p:attrName>
                                        </p:attrNameLst>
                                      </p:cBhvr>
                                      <p:to>
                                        <p:strVal val="visible"/>
                                      </p:to>
                                    </p:set>
                                    <p:animEffect transition="in" filter="wipe(left)">
                                      <p:cBhvr>
                                        <p:cTn id="166" dur="500"/>
                                        <p:tgtEl>
                                          <p:spTgt spid="114733"/>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8" fill="hold" nodeType="clickEffect">
                                  <p:stCondLst>
                                    <p:cond delay="0"/>
                                  </p:stCondLst>
                                  <p:childTnLst>
                                    <p:set>
                                      <p:cBhvr>
                                        <p:cTn id="170" dur="1" fill="hold">
                                          <p:stCondLst>
                                            <p:cond delay="0"/>
                                          </p:stCondLst>
                                        </p:cTn>
                                        <p:tgtEl>
                                          <p:spTgt spid="114732"/>
                                        </p:tgtEl>
                                        <p:attrNameLst>
                                          <p:attrName>style.visibility</p:attrName>
                                        </p:attrNameLst>
                                      </p:cBhvr>
                                      <p:to>
                                        <p:strVal val="visible"/>
                                      </p:to>
                                    </p:set>
                                    <p:animEffect transition="in" filter="wipe(left)">
                                      <p:cBhvr>
                                        <p:cTn id="171" dur="500"/>
                                        <p:tgtEl>
                                          <p:spTgt spid="114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nimBg="1"/>
      <p:bldP spid="114694" grpId="0" autoUpdateAnimBg="0"/>
      <p:bldP spid="114701" grpId="0" autoUpdateAnimBg="0"/>
      <p:bldP spid="114702" grpId="0" autoUpdateAnimBg="0"/>
      <p:bldP spid="114703" grpId="0" animBg="1"/>
      <p:bldP spid="114704" grpId="0" autoUpdateAnimBg="0"/>
      <p:bldP spid="114705" grpId="0" animBg="1"/>
      <p:bldP spid="114706" grpId="0" animBg="1"/>
      <p:bldP spid="114707" grpId="0" animBg="1"/>
      <p:bldP spid="114708" grpId="0" animBg="1"/>
      <p:bldP spid="114709" grpId="0" animBg="1"/>
      <p:bldP spid="114712" grpId="0" animBg="1"/>
      <p:bldP spid="114713" grpId="0"/>
      <p:bldP spid="114714" grpId="0"/>
      <p:bldP spid="114717" grpId="0" autoUpdateAnimBg="0"/>
      <p:bldP spid="114718" grpId="0" animBg="1"/>
      <p:bldP spid="114719" grpId="0" animBg="1"/>
      <p:bldP spid="114720" grpId="0" autoUpdateAnimBg="0"/>
      <p:bldP spid="114721" grpId="0" autoUpdateAnimBg="0"/>
      <p:bldP spid="114728" grpId="0" autoUpdateAnimBg="0"/>
      <p:bldP spid="114729" grpId="0" autoUpdateAnimBg="0"/>
      <p:bldP spid="114730" grpId="0" autoUpdateAnimBg="0"/>
      <p:bldP spid="114731" grpId="0" animBg="1"/>
      <p:bldP spid="114734" grpId="0" animBg="1"/>
      <p:bldP spid="114735" grpId="0" animBg="1"/>
      <p:bldP spid="1147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p:cNvGraphicFramePr>
          <p:nvPr/>
        </p:nvGraphicFramePr>
        <p:xfrm>
          <a:off x="884238" y="1584325"/>
          <a:ext cx="1522412" cy="582613"/>
        </p:xfrm>
        <a:graphic>
          <a:graphicData uri="http://schemas.openxmlformats.org/presentationml/2006/ole">
            <mc:AlternateContent xmlns:mc="http://schemas.openxmlformats.org/markup-compatibility/2006">
              <mc:Choice xmlns:v="urn:schemas-microsoft-com:vml" Requires="v">
                <p:oleObj spid="_x0000_s103591" name="Equation" r:id="rId3" imgW="1419349" imgH="476163" progId="Equation.3">
                  <p:embed/>
                </p:oleObj>
              </mc:Choice>
              <mc:Fallback>
                <p:oleObj name="Equation" r:id="rId3" imgW="1419349" imgH="476163" progId="Equation.3">
                  <p:embed/>
                  <p:pic>
                    <p:nvPicPr>
                      <p:cNvPr id="115714"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1584325"/>
                        <a:ext cx="15224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15" name="Object 3"/>
          <p:cNvGraphicFramePr>
            <a:graphicFrameLocks/>
          </p:cNvGraphicFramePr>
          <p:nvPr/>
        </p:nvGraphicFramePr>
        <p:xfrm>
          <a:off x="919163" y="517525"/>
          <a:ext cx="1498600" cy="582613"/>
        </p:xfrm>
        <a:graphic>
          <a:graphicData uri="http://schemas.openxmlformats.org/presentationml/2006/ole">
            <mc:AlternateContent xmlns:mc="http://schemas.openxmlformats.org/markup-compatibility/2006">
              <mc:Choice xmlns:v="urn:schemas-microsoft-com:vml" Requires="v">
                <p:oleObj spid="_x0000_s103592" name="Equation" r:id="rId5" imgW="1390735" imgH="476163" progId="Equation.3">
                  <p:embed/>
                </p:oleObj>
              </mc:Choice>
              <mc:Fallback>
                <p:oleObj name="Equation" r:id="rId5" imgW="1390735" imgH="476163" progId="Equation.3">
                  <p:embed/>
                  <p:pic>
                    <p:nvPicPr>
                      <p:cNvPr id="115715"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517525"/>
                        <a:ext cx="1498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6" name="Text Box 4"/>
          <p:cNvSpPr txBox="1">
            <a:spLocks noChangeArrowheads="1"/>
          </p:cNvSpPr>
          <p:nvPr/>
        </p:nvSpPr>
        <p:spPr bwMode="auto">
          <a:xfrm>
            <a:off x="762000" y="29051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en-US" altLang="zh-CN" sz="2400" b="1" i="1">
                <a:solidFill>
                  <a:srgbClr val="66FFFF"/>
                </a:solidFill>
                <a:latin typeface="Times New Roman" pitchFamily="18" charset="0"/>
              </a:rPr>
              <a:t>a</a:t>
            </a:r>
            <a:r>
              <a:rPr kumimoji="1" lang="en-US" altLang="zh-CN" sz="2400" b="1">
                <a:solidFill>
                  <a:srgbClr val="66FFFF"/>
                </a:solidFill>
                <a:latin typeface="Times New Roman" pitchFamily="18" charset="0"/>
              </a:rPr>
              <a:t> &gt;&gt; </a:t>
            </a:r>
            <a:r>
              <a:rPr kumimoji="1" lang="en-US" altLang="zh-CN" sz="2400" b="1" i="1">
                <a:solidFill>
                  <a:srgbClr val="66FFFF"/>
                </a:solidFill>
                <a:latin typeface="Times New Roman" pitchFamily="18" charset="0"/>
              </a:rPr>
              <a:t>L</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杆可以看成点电荷</a:t>
            </a:r>
          </a:p>
        </p:txBody>
      </p:sp>
      <p:graphicFrame>
        <p:nvGraphicFramePr>
          <p:cNvPr id="115717" name="Object 5"/>
          <p:cNvGraphicFramePr>
            <a:graphicFrameLocks/>
          </p:cNvGraphicFramePr>
          <p:nvPr/>
        </p:nvGraphicFramePr>
        <p:xfrm>
          <a:off x="1346200" y="3706813"/>
          <a:ext cx="939800" cy="431800"/>
        </p:xfrm>
        <a:graphic>
          <a:graphicData uri="http://schemas.openxmlformats.org/presentationml/2006/ole">
            <mc:AlternateContent xmlns:mc="http://schemas.openxmlformats.org/markup-compatibility/2006">
              <mc:Choice xmlns:v="urn:schemas-microsoft-com:vml" Requires="v">
                <p:oleObj spid="_x0000_s103593" name="Equation" r:id="rId7" imgW="838166" imgH="323920" progId="Equation.3">
                  <p:embed/>
                </p:oleObj>
              </mc:Choice>
              <mc:Fallback>
                <p:oleObj name="Equation" r:id="rId7" imgW="838166" imgH="323920" progId="Equation.3">
                  <p:embed/>
                  <p:pic>
                    <p:nvPicPr>
                      <p:cNvPr id="115717"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6200" y="3706813"/>
                        <a:ext cx="939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8" name="Object 6"/>
          <p:cNvGraphicFramePr>
            <a:graphicFrameLocks/>
          </p:cNvGraphicFramePr>
          <p:nvPr/>
        </p:nvGraphicFramePr>
        <p:xfrm>
          <a:off x="3003550" y="3497263"/>
          <a:ext cx="1801813" cy="914400"/>
        </p:xfrm>
        <a:graphic>
          <a:graphicData uri="http://schemas.openxmlformats.org/presentationml/2006/ole">
            <mc:AlternateContent xmlns:mc="http://schemas.openxmlformats.org/markup-compatibility/2006">
              <mc:Choice xmlns:v="urn:schemas-microsoft-com:vml" Requires="v">
                <p:oleObj spid="_x0000_s103594" name="公式" r:id="rId9" imgW="1695499" imgH="809531" progId="Equation.3">
                  <p:embed/>
                </p:oleObj>
              </mc:Choice>
              <mc:Fallback>
                <p:oleObj name="公式" r:id="rId9" imgW="1695499" imgH="809531" progId="Equation.3">
                  <p:embed/>
                  <p:pic>
                    <p:nvPicPr>
                      <p:cNvPr id="115718"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550" y="3497263"/>
                        <a:ext cx="1801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9" name="Object 7"/>
          <p:cNvGraphicFramePr>
            <a:graphicFrameLocks/>
          </p:cNvGraphicFramePr>
          <p:nvPr/>
        </p:nvGraphicFramePr>
        <p:xfrm>
          <a:off x="5364163" y="387350"/>
          <a:ext cx="3300412" cy="914400"/>
        </p:xfrm>
        <a:graphic>
          <a:graphicData uri="http://schemas.openxmlformats.org/presentationml/2006/ole">
            <mc:AlternateContent xmlns:mc="http://schemas.openxmlformats.org/markup-compatibility/2006">
              <mc:Choice xmlns:v="urn:schemas-microsoft-com:vml" Requires="v">
                <p:oleObj spid="_x0000_s103595" name="公式" r:id="rId11" imgW="3200419" imgH="809531" progId="Equation.3">
                  <p:embed/>
                </p:oleObj>
              </mc:Choice>
              <mc:Fallback>
                <p:oleObj name="公式" r:id="rId11" imgW="3200419" imgH="809531" progId="Equation.3">
                  <p:embed/>
                  <p:pic>
                    <p:nvPicPr>
                      <p:cNvPr id="115719"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387350"/>
                        <a:ext cx="330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0" name="Object 8"/>
          <p:cNvGraphicFramePr>
            <a:graphicFrameLocks/>
          </p:cNvGraphicFramePr>
          <p:nvPr/>
        </p:nvGraphicFramePr>
        <p:xfrm>
          <a:off x="2400300" y="387350"/>
          <a:ext cx="2844800" cy="914400"/>
        </p:xfrm>
        <a:graphic>
          <a:graphicData uri="http://schemas.openxmlformats.org/presentationml/2006/ole">
            <mc:AlternateContent xmlns:mc="http://schemas.openxmlformats.org/markup-compatibility/2006">
              <mc:Choice xmlns:v="urn:schemas-microsoft-com:vml" Requires="v">
                <p:oleObj spid="_x0000_s103596" name="公式" r:id="rId13" imgW="2743139" imgH="809531" progId="Equation.3">
                  <p:embed/>
                </p:oleObj>
              </mc:Choice>
              <mc:Fallback>
                <p:oleObj name="公式" r:id="rId13" imgW="2743139" imgH="809531" progId="Equation.3">
                  <p:embed/>
                  <p:pic>
                    <p:nvPicPr>
                      <p:cNvPr id="11572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300" y="387350"/>
                        <a:ext cx="284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1" name="Object 9"/>
          <p:cNvGraphicFramePr>
            <a:graphicFrameLocks/>
          </p:cNvGraphicFramePr>
          <p:nvPr/>
        </p:nvGraphicFramePr>
        <p:xfrm>
          <a:off x="5364163" y="1449388"/>
          <a:ext cx="3403600" cy="914400"/>
        </p:xfrm>
        <a:graphic>
          <a:graphicData uri="http://schemas.openxmlformats.org/presentationml/2006/ole">
            <mc:AlternateContent xmlns:mc="http://schemas.openxmlformats.org/markup-compatibility/2006">
              <mc:Choice xmlns:v="urn:schemas-microsoft-com:vml" Requires="v">
                <p:oleObj spid="_x0000_s103597" name="公式" r:id="rId15" imgW="3295708" imgH="809531" progId="Equation.3">
                  <p:embed/>
                </p:oleObj>
              </mc:Choice>
              <mc:Fallback>
                <p:oleObj name="公式" r:id="rId15" imgW="3295708" imgH="809531" progId="Equation.3">
                  <p:embed/>
                  <p:pic>
                    <p:nvPicPr>
                      <p:cNvPr id="115721"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1449388"/>
                        <a:ext cx="340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2" name="Object 10"/>
          <p:cNvGraphicFramePr>
            <a:graphicFrameLocks/>
          </p:cNvGraphicFramePr>
          <p:nvPr/>
        </p:nvGraphicFramePr>
        <p:xfrm>
          <a:off x="2493963" y="1449388"/>
          <a:ext cx="2792412" cy="914400"/>
        </p:xfrm>
        <a:graphic>
          <a:graphicData uri="http://schemas.openxmlformats.org/presentationml/2006/ole">
            <mc:AlternateContent xmlns:mc="http://schemas.openxmlformats.org/markup-compatibility/2006">
              <mc:Choice xmlns:v="urn:schemas-microsoft-com:vml" Requires="v">
                <p:oleObj spid="_x0000_s103598" name="公式" r:id="rId17" imgW="2686182" imgH="809531" progId="Equation.3">
                  <p:embed/>
                </p:oleObj>
              </mc:Choice>
              <mc:Fallback>
                <p:oleObj name="公式" r:id="rId17" imgW="2686182" imgH="809531" progId="Equation.3">
                  <p:embed/>
                  <p:pic>
                    <p:nvPicPr>
                      <p:cNvPr id="115722" name="Object 1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3963" y="1449388"/>
                        <a:ext cx="2792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3" name="Rectangle 11"/>
          <p:cNvSpPr>
            <a:spLocks noChangeArrowheads="1"/>
          </p:cNvSpPr>
          <p:nvPr/>
        </p:nvSpPr>
        <p:spPr bwMode="auto">
          <a:xfrm>
            <a:off x="762000" y="2330450"/>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5724" name="Text Box 12"/>
          <p:cNvSpPr txBox="1">
            <a:spLocks noChangeArrowheads="1"/>
          </p:cNvSpPr>
          <p:nvPr/>
        </p:nvSpPr>
        <p:spPr bwMode="auto">
          <a:xfrm>
            <a:off x="784225" y="4411663"/>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无限长直导线</a:t>
            </a:r>
          </a:p>
        </p:txBody>
      </p:sp>
      <p:graphicFrame>
        <p:nvGraphicFramePr>
          <p:cNvPr id="115725" name="Object 13"/>
          <p:cNvGraphicFramePr>
            <a:graphicFrameLocks/>
          </p:cNvGraphicFramePr>
          <p:nvPr/>
        </p:nvGraphicFramePr>
        <p:xfrm>
          <a:off x="1354138" y="5286375"/>
          <a:ext cx="838200" cy="419100"/>
        </p:xfrm>
        <a:graphic>
          <a:graphicData uri="http://schemas.openxmlformats.org/presentationml/2006/ole">
            <mc:AlternateContent xmlns:mc="http://schemas.openxmlformats.org/markup-compatibility/2006">
              <mc:Choice xmlns:v="urn:schemas-microsoft-com:vml" Requires="v">
                <p:oleObj spid="_x0000_s103599" name="公式" r:id="rId19" imgW="733429" imgH="314203" progId="Equation.3">
                  <p:embed/>
                </p:oleObj>
              </mc:Choice>
              <mc:Fallback>
                <p:oleObj name="公式" r:id="rId19" imgW="733429" imgH="314203" progId="Equation.3">
                  <p:embed/>
                  <p:pic>
                    <p:nvPicPr>
                      <p:cNvPr id="115725" name="Object 1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4138" y="52863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6" name="Object 14"/>
          <p:cNvGraphicFramePr>
            <a:graphicFrameLocks/>
          </p:cNvGraphicFramePr>
          <p:nvPr/>
        </p:nvGraphicFramePr>
        <p:xfrm>
          <a:off x="1346200" y="5816600"/>
          <a:ext cx="900113" cy="419100"/>
        </p:xfrm>
        <a:graphic>
          <a:graphicData uri="http://schemas.openxmlformats.org/presentationml/2006/ole">
            <mc:AlternateContent xmlns:mc="http://schemas.openxmlformats.org/markup-compatibility/2006">
              <mc:Choice xmlns:v="urn:schemas-microsoft-com:vml" Requires="v">
                <p:oleObj spid="_x0000_s103600" name="公式" r:id="rId21" imgW="800105" imgH="314203" progId="Equation.3">
                  <p:embed/>
                </p:oleObj>
              </mc:Choice>
              <mc:Fallback>
                <p:oleObj name="公式" r:id="rId21" imgW="800105" imgH="314203" progId="Equation.3">
                  <p:embed/>
                  <p:pic>
                    <p:nvPicPr>
                      <p:cNvPr id="115726" name="Object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6200" y="5816600"/>
                        <a:ext cx="9001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7" name="Object 15"/>
          <p:cNvGraphicFramePr>
            <a:graphicFrameLocks/>
          </p:cNvGraphicFramePr>
          <p:nvPr/>
        </p:nvGraphicFramePr>
        <p:xfrm>
          <a:off x="3424238" y="5653088"/>
          <a:ext cx="1700212" cy="914400"/>
        </p:xfrm>
        <a:graphic>
          <a:graphicData uri="http://schemas.openxmlformats.org/presentationml/2006/ole">
            <mc:AlternateContent xmlns:mc="http://schemas.openxmlformats.org/markup-compatibility/2006">
              <mc:Choice xmlns:v="urn:schemas-microsoft-com:vml" Requires="v">
                <p:oleObj spid="_x0000_s103601" name="公式" r:id="rId23" imgW="1600209" imgH="809531" progId="Equation.3">
                  <p:embed/>
                </p:oleObj>
              </mc:Choice>
              <mc:Fallback>
                <p:oleObj name="公式" r:id="rId23" imgW="1600209" imgH="809531" progId="Equation.3">
                  <p:embed/>
                  <p:pic>
                    <p:nvPicPr>
                      <p:cNvPr id="115727" name="Object 1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24238" y="5653088"/>
                        <a:ext cx="17002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15728" name="Object 16"/>
          <p:cNvGraphicFramePr>
            <a:graphicFrameLocks/>
          </p:cNvGraphicFramePr>
          <p:nvPr/>
        </p:nvGraphicFramePr>
        <p:xfrm>
          <a:off x="3489325" y="5178425"/>
          <a:ext cx="939800" cy="431800"/>
        </p:xfrm>
        <a:graphic>
          <a:graphicData uri="http://schemas.openxmlformats.org/presentationml/2006/ole">
            <mc:AlternateContent xmlns:mc="http://schemas.openxmlformats.org/markup-compatibility/2006">
              <mc:Choice xmlns:v="urn:schemas-microsoft-com:vml" Requires="v">
                <p:oleObj spid="_x0000_s103602" name="Equation" r:id="rId25" imgW="838166" imgH="323920" progId="Equation.3">
                  <p:embed/>
                </p:oleObj>
              </mc:Choice>
              <mc:Fallback>
                <p:oleObj name="Equation" r:id="rId25" imgW="838166" imgH="323920" progId="Equation.3">
                  <p:embed/>
                  <p:pic>
                    <p:nvPicPr>
                      <p:cNvPr id="115728" name="Object 1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9325" y="5178425"/>
                        <a:ext cx="939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9" name="AutoShape 17"/>
          <p:cNvSpPr>
            <a:spLocks/>
          </p:cNvSpPr>
          <p:nvPr/>
        </p:nvSpPr>
        <p:spPr bwMode="auto">
          <a:xfrm>
            <a:off x="2339975" y="5340350"/>
            <a:ext cx="80963" cy="762000"/>
          </a:xfrm>
          <a:prstGeom prst="rightBrace">
            <a:avLst>
              <a:gd name="adj1" fmla="val 78431"/>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0" name="AutoShape 18"/>
          <p:cNvSpPr>
            <a:spLocks noChangeArrowheads="1"/>
          </p:cNvSpPr>
          <p:nvPr/>
        </p:nvSpPr>
        <p:spPr bwMode="auto">
          <a:xfrm>
            <a:off x="2590800" y="55737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1" name="AutoShape 19"/>
          <p:cNvSpPr>
            <a:spLocks noChangeArrowheads="1"/>
          </p:cNvSpPr>
          <p:nvPr/>
        </p:nvSpPr>
        <p:spPr bwMode="auto">
          <a:xfrm>
            <a:off x="433388" y="22764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2" name="AutoShape 20"/>
          <p:cNvSpPr>
            <a:spLocks/>
          </p:cNvSpPr>
          <p:nvPr/>
        </p:nvSpPr>
        <p:spPr bwMode="auto">
          <a:xfrm>
            <a:off x="3275013" y="5345113"/>
            <a:ext cx="73025" cy="792162"/>
          </a:xfrm>
          <a:prstGeom prst="leftBrace">
            <a:avLst>
              <a:gd name="adj1" fmla="val 90398"/>
              <a:gd name="adj2" fmla="val 50000"/>
            </a:avLst>
          </a:prstGeom>
          <a:noFill/>
          <a:ln w="2857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5733" name="Group 21"/>
          <p:cNvGrpSpPr>
            <a:grpSpLocks/>
          </p:cNvGrpSpPr>
          <p:nvPr/>
        </p:nvGrpSpPr>
        <p:grpSpPr bwMode="auto">
          <a:xfrm>
            <a:off x="5165725" y="2924175"/>
            <a:ext cx="3505200" cy="3048000"/>
            <a:chOff x="3254" y="1842"/>
            <a:chExt cx="2208" cy="1920"/>
          </a:xfrm>
        </p:grpSpPr>
        <p:grpSp>
          <p:nvGrpSpPr>
            <p:cNvPr id="21526" name="Group 22"/>
            <p:cNvGrpSpPr>
              <a:grpSpLocks/>
            </p:cNvGrpSpPr>
            <p:nvPr/>
          </p:nvGrpSpPr>
          <p:grpSpPr bwMode="auto">
            <a:xfrm>
              <a:off x="4540" y="2658"/>
              <a:ext cx="228" cy="672"/>
              <a:chOff x="4646" y="1584"/>
              <a:chExt cx="228" cy="672"/>
            </a:xfrm>
          </p:grpSpPr>
          <p:sp>
            <p:nvSpPr>
              <p:cNvPr id="21556" name="Text Box 2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1557" name="Line 2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27" name="Rectangle 25"/>
            <p:cNvSpPr>
              <a:spLocks noChangeArrowheads="1"/>
            </p:cNvSpPr>
            <p:nvPr/>
          </p:nvSpPr>
          <p:spPr bwMode="auto">
            <a:xfrm>
              <a:off x="3590" y="3304"/>
              <a:ext cx="1488" cy="96"/>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8" name="Text Box 26"/>
            <p:cNvSpPr txBox="1">
              <a:spLocks noChangeArrowheads="1"/>
            </p:cNvSpPr>
            <p:nvPr/>
          </p:nvSpPr>
          <p:spPr bwMode="auto">
            <a:xfrm>
              <a:off x="4204" y="241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21529" name="Group 27"/>
            <p:cNvGrpSpPr>
              <a:grpSpLocks/>
            </p:cNvGrpSpPr>
            <p:nvPr/>
          </p:nvGrpSpPr>
          <p:grpSpPr bwMode="auto">
            <a:xfrm>
              <a:off x="3254" y="1842"/>
              <a:ext cx="2208" cy="1920"/>
              <a:chOff x="2784" y="1008"/>
              <a:chExt cx="2208" cy="1920"/>
            </a:xfrm>
          </p:grpSpPr>
          <p:sp>
            <p:nvSpPr>
              <p:cNvPr id="21551" name="Line 2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2" name="Line 2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3" name="Text Box 3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1554" name="Text Box 31"/>
              <p:cNvSpPr txBox="1">
                <a:spLocks noChangeArrowheads="1"/>
              </p:cNvSpPr>
              <p:nvPr/>
            </p:nvSpPr>
            <p:spPr bwMode="auto">
              <a:xfrm>
                <a:off x="3696" y="1008"/>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rPr>
                  <a:t>  </a:t>
                </a:r>
                <a:r>
                  <a:rPr kumimoji="1" lang="en-US" altLang="zh-CN" sz="2400" b="1" i="1">
                    <a:solidFill>
                      <a:schemeClr val="bg1"/>
                    </a:solidFill>
                    <a:latin typeface="Times New Roman" pitchFamily="18" charset="0"/>
                  </a:rPr>
                  <a:t>y</a:t>
                </a:r>
              </a:p>
            </p:txBody>
          </p:sp>
          <p:sp>
            <p:nvSpPr>
              <p:cNvPr id="21555" name="Text Box 3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5745" name="Rectangle 33"/>
            <p:cNvSpPr>
              <a:spLocks noChangeArrowheads="1"/>
            </p:cNvSpPr>
            <p:nvPr/>
          </p:nvSpPr>
          <p:spPr bwMode="auto">
            <a:xfrm>
              <a:off x="4118" y="3307"/>
              <a:ext cx="50" cy="78"/>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21531" name="Text Box 34"/>
            <p:cNvSpPr txBox="1">
              <a:spLocks noChangeArrowheads="1"/>
            </p:cNvSpPr>
            <p:nvPr/>
          </p:nvSpPr>
          <p:spPr bwMode="auto">
            <a:xfrm>
              <a:off x="4012" y="3346"/>
              <a:ext cx="4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21532" name="Line 35"/>
            <p:cNvSpPr>
              <a:spLocks noChangeShapeType="1"/>
            </p:cNvSpPr>
            <p:nvPr/>
          </p:nvSpPr>
          <p:spPr bwMode="auto">
            <a:xfrm flipV="1">
              <a:off x="4550" y="2226"/>
              <a:ext cx="24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3" name="Line 36"/>
            <p:cNvSpPr>
              <a:spLocks noChangeShapeType="1"/>
            </p:cNvSpPr>
            <p:nvPr/>
          </p:nvSpPr>
          <p:spPr bwMode="auto">
            <a:xfrm>
              <a:off x="4550" y="2226"/>
              <a:ext cx="24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4" name="Line 37"/>
            <p:cNvSpPr>
              <a:spLocks noChangeShapeType="1"/>
            </p:cNvSpPr>
            <p:nvPr/>
          </p:nvSpPr>
          <p:spPr bwMode="auto">
            <a:xfrm flipV="1">
              <a:off x="4550" y="2226"/>
              <a:ext cx="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5" name="Line 38"/>
            <p:cNvSpPr>
              <a:spLocks noChangeShapeType="1"/>
            </p:cNvSpPr>
            <p:nvPr/>
          </p:nvSpPr>
          <p:spPr bwMode="auto">
            <a:xfrm>
              <a:off x="4550" y="2658"/>
              <a:ext cx="24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6" name="Line 39"/>
            <p:cNvSpPr>
              <a:spLocks noChangeShapeType="1"/>
            </p:cNvSpPr>
            <p:nvPr/>
          </p:nvSpPr>
          <p:spPr bwMode="auto">
            <a:xfrm>
              <a:off x="4790" y="2230"/>
              <a:ext cx="0" cy="432"/>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7" name="Line 40"/>
            <p:cNvSpPr>
              <a:spLocks noChangeShapeType="1"/>
            </p:cNvSpPr>
            <p:nvPr/>
          </p:nvSpPr>
          <p:spPr bwMode="auto">
            <a:xfrm flipV="1">
              <a:off x="4164" y="2634"/>
              <a:ext cx="384" cy="67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8" name="Text Box 41"/>
            <p:cNvSpPr txBox="1">
              <a:spLocks noChangeArrowheads="1"/>
            </p:cNvSpPr>
            <p:nvPr/>
          </p:nvSpPr>
          <p:spPr bwMode="auto">
            <a:xfrm>
              <a:off x="4106" y="2826"/>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21539" name="Text Box 42"/>
            <p:cNvSpPr txBox="1">
              <a:spLocks noChangeArrowheads="1"/>
            </p:cNvSpPr>
            <p:nvPr/>
          </p:nvSpPr>
          <p:spPr bwMode="auto">
            <a:xfrm>
              <a:off x="4247" y="302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sp>
          <p:nvSpPr>
            <p:cNvPr id="21540" name="Line 43"/>
            <p:cNvSpPr>
              <a:spLocks noChangeShapeType="1"/>
            </p:cNvSpPr>
            <p:nvPr/>
          </p:nvSpPr>
          <p:spPr bwMode="auto">
            <a:xfrm flipV="1">
              <a:off x="3482" y="2625"/>
              <a:ext cx="1056" cy="753"/>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1" name="Line 44"/>
            <p:cNvSpPr>
              <a:spLocks noChangeShapeType="1"/>
            </p:cNvSpPr>
            <p:nvPr/>
          </p:nvSpPr>
          <p:spPr bwMode="auto">
            <a:xfrm>
              <a:off x="4550" y="2632"/>
              <a:ext cx="576" cy="76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2" name="Text Box 45"/>
            <p:cNvSpPr txBox="1">
              <a:spLocks noChangeArrowheads="1"/>
            </p:cNvSpPr>
            <p:nvPr/>
          </p:nvSpPr>
          <p:spPr bwMode="auto">
            <a:xfrm>
              <a:off x="5069" y="3076"/>
              <a:ext cx="2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21543" name="Text Box 46"/>
            <p:cNvSpPr txBox="1">
              <a:spLocks noChangeArrowheads="1"/>
            </p:cNvSpPr>
            <p:nvPr/>
          </p:nvSpPr>
          <p:spPr bwMode="auto">
            <a:xfrm>
              <a:off x="3805" y="3027"/>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21544" name="Object 47"/>
            <p:cNvGraphicFramePr>
              <a:graphicFrameLocks/>
            </p:cNvGraphicFramePr>
            <p:nvPr/>
          </p:nvGraphicFramePr>
          <p:xfrm>
            <a:off x="4694" y="1938"/>
            <a:ext cx="279" cy="224"/>
          </p:xfrm>
          <a:graphic>
            <a:graphicData uri="http://schemas.openxmlformats.org/presentationml/2006/ole">
              <mc:AlternateContent xmlns:mc="http://schemas.openxmlformats.org/markup-compatibility/2006">
                <mc:Choice xmlns:v="urn:schemas-microsoft-com:vml" Requires="v">
                  <p:oleObj spid="_x0000_s103603" name="Equation" r:id="rId27" imgW="342825" imgH="247529" progId="Equation.3">
                    <p:embed/>
                  </p:oleObj>
                </mc:Choice>
                <mc:Fallback>
                  <p:oleObj name="Equation" r:id="rId27" imgW="342825" imgH="247529" progId="Equation.3">
                    <p:embed/>
                    <p:pic>
                      <p:nvPicPr>
                        <p:cNvPr id="21544" name="Object 4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94" y="1938"/>
                          <a:ext cx="27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5" name="Object 48"/>
            <p:cNvGraphicFramePr>
              <a:graphicFrameLocks/>
            </p:cNvGraphicFramePr>
            <p:nvPr/>
          </p:nvGraphicFramePr>
          <p:xfrm>
            <a:off x="4870" y="2514"/>
            <a:ext cx="344" cy="271"/>
          </p:xfrm>
          <a:graphic>
            <a:graphicData uri="http://schemas.openxmlformats.org/presentationml/2006/ole">
              <mc:AlternateContent xmlns:mc="http://schemas.openxmlformats.org/markup-compatibility/2006">
                <mc:Choice xmlns:v="urn:schemas-microsoft-com:vml" Requires="v">
                  <p:oleObj spid="_x0000_s103604" name="Equation" r:id="rId29" imgW="438114" imgH="323920" progId="Equation.3">
                    <p:embed/>
                  </p:oleObj>
                </mc:Choice>
                <mc:Fallback>
                  <p:oleObj name="Equation" r:id="rId29" imgW="438114" imgH="323920" progId="Equation.3">
                    <p:embed/>
                    <p:pic>
                      <p:nvPicPr>
                        <p:cNvPr id="21545"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0" y="2514"/>
                          <a:ext cx="344"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6" name="Object 49"/>
            <p:cNvGraphicFramePr>
              <a:graphicFrameLocks/>
            </p:cNvGraphicFramePr>
            <p:nvPr/>
          </p:nvGraphicFramePr>
          <p:xfrm>
            <a:off x="4124" y="2119"/>
            <a:ext cx="352" cy="296"/>
          </p:xfrm>
          <a:graphic>
            <a:graphicData uri="http://schemas.openxmlformats.org/presentationml/2006/ole">
              <mc:AlternateContent xmlns:mc="http://schemas.openxmlformats.org/markup-compatibility/2006">
                <mc:Choice xmlns:v="urn:schemas-microsoft-com:vml" Requires="v">
                  <p:oleObj spid="_x0000_s103605" name="Equation" r:id="rId31" imgW="457280" imgH="361981" progId="Equation.3">
                    <p:embed/>
                  </p:oleObj>
                </mc:Choice>
                <mc:Fallback>
                  <p:oleObj name="Equation" r:id="rId31" imgW="457280" imgH="361981" progId="Equation.3">
                    <p:embed/>
                    <p:pic>
                      <p:nvPicPr>
                        <p:cNvPr id="21546"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24" y="2119"/>
                          <a:ext cx="35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7" name="Oval 50"/>
            <p:cNvSpPr>
              <a:spLocks noChangeArrowheads="1"/>
            </p:cNvSpPr>
            <p:nvPr/>
          </p:nvSpPr>
          <p:spPr bwMode="auto">
            <a:xfrm>
              <a:off x="4524" y="2632"/>
              <a:ext cx="48" cy="48"/>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8" name="Arc 51"/>
            <p:cNvSpPr>
              <a:spLocks/>
            </p:cNvSpPr>
            <p:nvPr/>
          </p:nvSpPr>
          <p:spPr bwMode="auto">
            <a:xfrm rot="-3021349">
              <a:off x="5015" y="3283"/>
              <a:ext cx="181" cy="204"/>
            </a:xfrm>
            <a:custGeom>
              <a:avLst/>
              <a:gdLst>
                <a:gd name="T0" fmla="*/ 0 w 21600"/>
                <a:gd name="T1" fmla="*/ 0 h 24405"/>
                <a:gd name="T2" fmla="*/ 0 w 21600"/>
                <a:gd name="T3" fmla="*/ 0 h 24405"/>
                <a:gd name="T4" fmla="*/ 0 w 21600"/>
                <a:gd name="T5" fmla="*/ 0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9" name="Arc 52"/>
            <p:cNvSpPr>
              <a:spLocks/>
            </p:cNvSpPr>
            <p:nvPr/>
          </p:nvSpPr>
          <p:spPr bwMode="auto">
            <a:xfrm rot="-785760">
              <a:off x="3674" y="3176"/>
              <a:ext cx="181" cy="155"/>
            </a:xfrm>
            <a:custGeom>
              <a:avLst/>
              <a:gdLst>
                <a:gd name="T0" fmla="*/ 0 w 21600"/>
                <a:gd name="T1" fmla="*/ 0 h 18561"/>
                <a:gd name="T2" fmla="*/ 0 w 21600"/>
                <a:gd name="T3" fmla="*/ 0 h 18561"/>
                <a:gd name="T4" fmla="*/ 0 w 21600"/>
                <a:gd name="T5" fmla="*/ 0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0" name="Arc 53"/>
            <p:cNvSpPr>
              <a:spLocks/>
            </p:cNvSpPr>
            <p:nvPr/>
          </p:nvSpPr>
          <p:spPr bwMode="auto">
            <a:xfrm rot="-1005612">
              <a:off x="4125" y="3197"/>
              <a:ext cx="181" cy="133"/>
            </a:xfrm>
            <a:custGeom>
              <a:avLst/>
              <a:gdLst>
                <a:gd name="T0" fmla="*/ 0 w 21600"/>
                <a:gd name="T1" fmla="*/ 0 h 16021"/>
                <a:gd name="T2" fmla="*/ 0 w 21600"/>
                <a:gd name="T3" fmla="*/ 0 h 16021"/>
                <a:gd name="T4" fmla="*/ 0 w 21600"/>
                <a:gd name="T5" fmla="*/ 0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wipe(left)">
                                      <p:cBhvr>
                                        <p:cTn id="7" dur="500"/>
                                        <p:tgtEl>
                                          <p:spTgt spid="115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wipe(left)">
                                      <p:cBhvr>
                                        <p:cTn id="12" dur="500"/>
                                        <p:tgtEl>
                                          <p:spTgt spid="1157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wipe(left)">
                                      <p:cBhvr>
                                        <p:cTn id="17" dur="500"/>
                                        <p:tgtEl>
                                          <p:spTgt spid="115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5714"/>
                                        </p:tgtEl>
                                        <p:attrNameLst>
                                          <p:attrName>style.visibility</p:attrName>
                                        </p:attrNameLst>
                                      </p:cBhvr>
                                      <p:to>
                                        <p:strVal val="visible"/>
                                      </p:to>
                                    </p:set>
                                    <p:animEffect transition="in" filter="wipe(left)">
                                      <p:cBhvr>
                                        <p:cTn id="22" dur="500"/>
                                        <p:tgtEl>
                                          <p:spTgt spid="1157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5722"/>
                                        </p:tgtEl>
                                        <p:attrNameLst>
                                          <p:attrName>style.visibility</p:attrName>
                                        </p:attrNameLst>
                                      </p:cBhvr>
                                      <p:to>
                                        <p:strVal val="visible"/>
                                      </p:to>
                                    </p:set>
                                    <p:animEffect transition="in" filter="wipe(left)">
                                      <p:cBhvr>
                                        <p:cTn id="27" dur="500"/>
                                        <p:tgtEl>
                                          <p:spTgt spid="1157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5721"/>
                                        </p:tgtEl>
                                        <p:attrNameLst>
                                          <p:attrName>style.visibility</p:attrName>
                                        </p:attrNameLst>
                                      </p:cBhvr>
                                      <p:to>
                                        <p:strVal val="visible"/>
                                      </p:to>
                                    </p:set>
                                    <p:animEffect transition="in" filter="wipe(left)">
                                      <p:cBhvr>
                                        <p:cTn id="32" dur="500"/>
                                        <p:tgtEl>
                                          <p:spTgt spid="115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731"/>
                                        </p:tgtEl>
                                        <p:attrNameLst>
                                          <p:attrName>style.visibility</p:attrName>
                                        </p:attrNameLst>
                                      </p:cBhvr>
                                      <p:to>
                                        <p:strVal val="visible"/>
                                      </p:to>
                                    </p:set>
                                    <p:animEffect transition="in" filter="dissolve">
                                      <p:cBhvr>
                                        <p:cTn id="37" dur="500"/>
                                        <p:tgtEl>
                                          <p:spTgt spid="1157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5723"/>
                                        </p:tgtEl>
                                        <p:attrNameLst>
                                          <p:attrName>style.visibility</p:attrName>
                                        </p:attrNameLst>
                                      </p:cBhvr>
                                      <p:to>
                                        <p:strVal val="visible"/>
                                      </p:to>
                                    </p:set>
                                    <p:animEffect transition="in" filter="wipe(left)">
                                      <p:cBhvr>
                                        <p:cTn id="42" dur="500"/>
                                        <p:tgtEl>
                                          <p:spTgt spid="1157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115733"/>
                                        </p:tgtEl>
                                        <p:attrNameLst>
                                          <p:attrName>style.visibility</p:attrName>
                                        </p:attrNameLst>
                                      </p:cBhvr>
                                      <p:to>
                                        <p:strVal val="visible"/>
                                      </p:to>
                                    </p:set>
                                    <p:animEffect transition="in" filter="box(out)">
                                      <p:cBhvr>
                                        <p:cTn id="47" dur="500"/>
                                        <p:tgtEl>
                                          <p:spTgt spid="1157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5716"/>
                                        </p:tgtEl>
                                        <p:attrNameLst>
                                          <p:attrName>style.visibility</p:attrName>
                                        </p:attrNameLst>
                                      </p:cBhvr>
                                      <p:to>
                                        <p:strVal val="visible"/>
                                      </p:to>
                                    </p:set>
                                    <p:animEffect transition="in" filter="wipe(left)">
                                      <p:cBhvr>
                                        <p:cTn id="52" dur="500"/>
                                        <p:tgtEl>
                                          <p:spTgt spid="1157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5717"/>
                                        </p:tgtEl>
                                        <p:attrNameLst>
                                          <p:attrName>style.visibility</p:attrName>
                                        </p:attrNameLst>
                                      </p:cBhvr>
                                      <p:to>
                                        <p:strVal val="visible"/>
                                      </p:to>
                                    </p:set>
                                    <p:animEffect transition="in" filter="wipe(left)">
                                      <p:cBhvr>
                                        <p:cTn id="57" dur="500"/>
                                        <p:tgtEl>
                                          <p:spTgt spid="1157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5718"/>
                                        </p:tgtEl>
                                        <p:attrNameLst>
                                          <p:attrName>style.visibility</p:attrName>
                                        </p:attrNameLst>
                                      </p:cBhvr>
                                      <p:to>
                                        <p:strVal val="visible"/>
                                      </p:to>
                                    </p:set>
                                    <p:animEffect transition="in" filter="wipe(left)">
                                      <p:cBhvr>
                                        <p:cTn id="62" dur="500"/>
                                        <p:tgtEl>
                                          <p:spTgt spid="1157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5724"/>
                                        </p:tgtEl>
                                        <p:attrNameLst>
                                          <p:attrName>style.visibility</p:attrName>
                                        </p:attrNameLst>
                                      </p:cBhvr>
                                      <p:to>
                                        <p:strVal val="visible"/>
                                      </p:to>
                                    </p:set>
                                    <p:animEffect transition="in" filter="wipe(left)">
                                      <p:cBhvr>
                                        <p:cTn id="67" dur="500"/>
                                        <p:tgtEl>
                                          <p:spTgt spid="1157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5725"/>
                                        </p:tgtEl>
                                        <p:attrNameLst>
                                          <p:attrName>style.visibility</p:attrName>
                                        </p:attrNameLst>
                                      </p:cBhvr>
                                      <p:to>
                                        <p:strVal val="visible"/>
                                      </p:to>
                                    </p:set>
                                    <p:animEffect transition="in" filter="wipe(left)">
                                      <p:cBhvr>
                                        <p:cTn id="72" dur="500"/>
                                        <p:tgtEl>
                                          <p:spTgt spid="1157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5726"/>
                                        </p:tgtEl>
                                        <p:attrNameLst>
                                          <p:attrName>style.visibility</p:attrName>
                                        </p:attrNameLst>
                                      </p:cBhvr>
                                      <p:to>
                                        <p:strVal val="visible"/>
                                      </p:to>
                                    </p:set>
                                    <p:animEffect transition="in" filter="wipe(left)">
                                      <p:cBhvr>
                                        <p:cTn id="77" dur="500"/>
                                        <p:tgtEl>
                                          <p:spTgt spid="1157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15729"/>
                                        </p:tgtEl>
                                        <p:attrNameLst>
                                          <p:attrName>style.visibility</p:attrName>
                                        </p:attrNameLst>
                                      </p:cBhvr>
                                      <p:to>
                                        <p:strVal val="visible"/>
                                      </p:to>
                                    </p:set>
                                    <p:animEffect transition="in" filter="wipe(up)">
                                      <p:cBhvr>
                                        <p:cTn id="82" dur="500"/>
                                        <p:tgtEl>
                                          <p:spTgt spid="11572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15730"/>
                                        </p:tgtEl>
                                        <p:attrNameLst>
                                          <p:attrName>style.visibility</p:attrName>
                                        </p:attrNameLst>
                                      </p:cBhvr>
                                      <p:to>
                                        <p:strVal val="visible"/>
                                      </p:to>
                                    </p:set>
                                    <p:animEffect transition="in" filter="wipe(left)">
                                      <p:cBhvr>
                                        <p:cTn id="87" dur="500"/>
                                        <p:tgtEl>
                                          <p:spTgt spid="11573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15732"/>
                                        </p:tgtEl>
                                        <p:attrNameLst>
                                          <p:attrName>style.visibility</p:attrName>
                                        </p:attrNameLst>
                                      </p:cBhvr>
                                      <p:to>
                                        <p:strVal val="visible"/>
                                      </p:to>
                                    </p:set>
                                    <p:animEffect transition="in" filter="wipe(up)">
                                      <p:cBhvr>
                                        <p:cTn id="92" dur="500"/>
                                        <p:tgtEl>
                                          <p:spTgt spid="11573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5728"/>
                                        </p:tgtEl>
                                        <p:attrNameLst>
                                          <p:attrName>style.visibility</p:attrName>
                                        </p:attrNameLst>
                                      </p:cBhvr>
                                      <p:to>
                                        <p:strVal val="visible"/>
                                      </p:to>
                                    </p:set>
                                    <p:animEffect transition="in" filter="wipe(left)">
                                      <p:cBhvr>
                                        <p:cTn id="97" dur="500"/>
                                        <p:tgtEl>
                                          <p:spTgt spid="11572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5727"/>
                                        </p:tgtEl>
                                        <p:attrNameLst>
                                          <p:attrName>style.visibility</p:attrName>
                                        </p:attrNameLst>
                                      </p:cBhvr>
                                      <p:to>
                                        <p:strVal val="visible"/>
                                      </p:to>
                                    </p:set>
                                    <p:animEffect transition="in" filter="wipe(left)">
                                      <p:cBhvr>
                                        <p:cTn id="102" dur="500"/>
                                        <p:tgtEl>
                                          <p:spTgt spid="115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P spid="115723" grpId="0" autoUpdateAnimBg="0"/>
      <p:bldP spid="115724" grpId="0" autoUpdateAnimBg="0"/>
      <p:bldP spid="115729" grpId="0" animBg="1"/>
      <p:bldP spid="115730" grpId="0" animBg="1"/>
      <p:bldP spid="115731" grpId="0" animBg="1"/>
      <p:bldP spid="1157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17488" y="479425"/>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endParaRPr kumimoji="1" lang="zh-CN" altLang="en-US" sz="2400" b="1">
              <a:solidFill>
                <a:srgbClr val="FFFF00"/>
              </a:solidFill>
              <a:latin typeface="仿宋_GB2312" pitchFamily="49" charset="-122"/>
              <a:ea typeface="仿宋_GB2312" pitchFamily="49" charset="-122"/>
            </a:endParaRPr>
          </a:p>
        </p:txBody>
      </p:sp>
      <p:sp>
        <p:nvSpPr>
          <p:cNvPr id="25603" name="Text Box 3"/>
          <p:cNvSpPr txBox="1">
            <a:spLocks noChangeArrowheads="1"/>
          </p:cNvSpPr>
          <p:nvPr/>
        </p:nvSpPr>
        <p:spPr bwMode="auto">
          <a:xfrm>
            <a:off x="252413" y="10620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25604" name="Object 4"/>
          <p:cNvGraphicFramePr>
            <a:graphicFrameLocks/>
          </p:cNvGraphicFramePr>
          <p:nvPr/>
        </p:nvGraphicFramePr>
        <p:xfrm>
          <a:off x="900113" y="1108075"/>
          <a:ext cx="1169987" cy="431800"/>
        </p:xfrm>
        <a:graphic>
          <a:graphicData uri="http://schemas.openxmlformats.org/presentationml/2006/ole">
            <mc:AlternateContent xmlns:mc="http://schemas.openxmlformats.org/markup-compatibility/2006">
              <mc:Choice xmlns:v="urn:schemas-microsoft-com:vml" Requires="v">
                <p:oleObj spid="_x0000_s104626" name="Equation" r:id="rId3" imgW="1066806" imgH="323920" progId="Equation.3">
                  <p:embed/>
                </p:oleObj>
              </mc:Choice>
              <mc:Fallback>
                <p:oleObj name="Equation" r:id="rId3" imgW="1066806" imgH="323920" progId="Equation.3">
                  <p:embed/>
                  <p:pic>
                    <p:nvPicPr>
                      <p:cNvPr id="2560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108075"/>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p:cNvGraphicFramePr>
            <a:graphicFrameLocks/>
          </p:cNvGraphicFramePr>
          <p:nvPr/>
        </p:nvGraphicFramePr>
        <p:xfrm>
          <a:off x="2957513" y="1101725"/>
          <a:ext cx="1371600" cy="431800"/>
        </p:xfrm>
        <a:graphic>
          <a:graphicData uri="http://schemas.openxmlformats.org/presentationml/2006/ole">
            <mc:AlternateContent xmlns:mc="http://schemas.openxmlformats.org/markup-compatibility/2006">
              <mc:Choice xmlns:v="urn:schemas-microsoft-com:vml" Requires="v">
                <p:oleObj spid="_x0000_s104627" name="Equation" r:id="rId5" imgW="1266833" imgH="323920" progId="Equation.3">
                  <p:embed/>
                </p:oleObj>
              </mc:Choice>
              <mc:Fallback>
                <p:oleObj name="Equation" r:id="rId5" imgW="1266833" imgH="323920" progId="Equation.3">
                  <p:embed/>
                  <p:pic>
                    <p:nvPicPr>
                      <p:cNvPr id="25605"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7513" y="1101725"/>
                        <a:ext cx="137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Text Box 6"/>
          <p:cNvSpPr txBox="1">
            <a:spLocks noChangeArrowheads="1"/>
          </p:cNvSpPr>
          <p:nvPr/>
        </p:nvSpPr>
        <p:spPr bwMode="auto">
          <a:xfrm>
            <a:off x="763588" y="1671638"/>
            <a:ext cx="359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相对于</a:t>
            </a:r>
            <a:r>
              <a:rPr kumimoji="1" lang="en-US" altLang="zh-CN" sz="2400" b="1" i="1">
                <a:solidFill>
                  <a:srgbClr val="66FFFF"/>
                </a:solidFill>
                <a:latin typeface="Times New Roman" pitchFamily="18" charset="0"/>
              </a:rPr>
              <a:t>O</a:t>
            </a:r>
            <a:r>
              <a:rPr kumimoji="1" lang="zh-CN" altLang="en-US" sz="2400" b="1">
                <a:solidFill>
                  <a:schemeClr val="bg1"/>
                </a:solidFill>
                <a:latin typeface="宋体" pitchFamily="2" charset="-122"/>
              </a:rPr>
              <a:t>点的力矩</a:t>
            </a:r>
          </a:p>
        </p:txBody>
      </p:sp>
      <p:graphicFrame>
        <p:nvGraphicFramePr>
          <p:cNvPr id="25607" name="Object 7"/>
          <p:cNvGraphicFramePr>
            <a:graphicFrameLocks/>
          </p:cNvGraphicFramePr>
          <p:nvPr/>
        </p:nvGraphicFramePr>
        <p:xfrm>
          <a:off x="884238" y="2166938"/>
          <a:ext cx="4216400" cy="825500"/>
        </p:xfrm>
        <a:graphic>
          <a:graphicData uri="http://schemas.openxmlformats.org/presentationml/2006/ole">
            <mc:AlternateContent xmlns:mc="http://schemas.openxmlformats.org/markup-compatibility/2006">
              <mc:Choice xmlns:v="urn:schemas-microsoft-com:vml" Requires="v">
                <p:oleObj spid="_x0000_s104628" name="公式" r:id="rId7" imgW="4114709" imgH="723962" progId="Equation.3">
                  <p:embed/>
                </p:oleObj>
              </mc:Choice>
              <mc:Fallback>
                <p:oleObj name="公式" r:id="rId7" imgW="4114709" imgH="723962" progId="Equation.3">
                  <p:embed/>
                  <p:pic>
                    <p:nvPicPr>
                      <p:cNvPr id="25607"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238" y="2166938"/>
                        <a:ext cx="421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8" name="Object 8"/>
          <p:cNvGraphicFramePr>
            <a:graphicFrameLocks/>
          </p:cNvGraphicFramePr>
          <p:nvPr/>
        </p:nvGraphicFramePr>
        <p:xfrm>
          <a:off x="1268413" y="3121025"/>
          <a:ext cx="1522412" cy="393700"/>
        </p:xfrm>
        <a:graphic>
          <a:graphicData uri="http://schemas.openxmlformats.org/presentationml/2006/ole">
            <mc:AlternateContent xmlns:mc="http://schemas.openxmlformats.org/markup-compatibility/2006">
              <mc:Choice xmlns:v="urn:schemas-microsoft-com:vml" Requires="v">
                <p:oleObj spid="_x0000_s104629" name="公式" r:id="rId9" imgW="1419349" imgH="285860" progId="Equation.3">
                  <p:embed/>
                </p:oleObj>
              </mc:Choice>
              <mc:Fallback>
                <p:oleObj name="公式" r:id="rId9" imgW="1419349" imgH="285860" progId="Equation.3">
                  <p:embed/>
                  <p:pic>
                    <p:nvPicPr>
                      <p:cNvPr id="25608"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413" y="3121025"/>
                        <a:ext cx="1522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9" name="Object 9"/>
          <p:cNvGraphicFramePr>
            <a:graphicFrameLocks/>
          </p:cNvGraphicFramePr>
          <p:nvPr/>
        </p:nvGraphicFramePr>
        <p:xfrm>
          <a:off x="896938" y="3706813"/>
          <a:ext cx="2767012" cy="444500"/>
        </p:xfrm>
        <a:graphic>
          <a:graphicData uri="http://schemas.openxmlformats.org/presentationml/2006/ole">
            <mc:AlternateContent xmlns:mc="http://schemas.openxmlformats.org/markup-compatibility/2006">
              <mc:Choice xmlns:v="urn:schemas-microsoft-com:vml" Requires="v">
                <p:oleObj spid="_x0000_s104630" name="Equation" r:id="rId11" imgW="2667016" imgH="342816" progId="Equation.3">
                  <p:embed/>
                </p:oleObj>
              </mc:Choice>
              <mc:Fallback>
                <p:oleObj name="Equation" r:id="rId11" imgW="2667016" imgH="342816" progId="Equation.3">
                  <p:embed/>
                  <p:pic>
                    <p:nvPicPr>
                      <p:cNvPr id="25609"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938" y="3706813"/>
                        <a:ext cx="27670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0" name="Text Box 10"/>
          <p:cNvSpPr txBox="1">
            <a:spLocks noChangeArrowheads="1"/>
          </p:cNvSpPr>
          <p:nvPr/>
        </p:nvSpPr>
        <p:spPr bwMode="auto">
          <a:xfrm>
            <a:off x="1187624" y="43734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a:t>
            </a:r>
          </a:p>
        </p:txBody>
      </p:sp>
      <p:sp>
        <p:nvSpPr>
          <p:cNvPr id="25611" name="Rectangle 11"/>
          <p:cNvSpPr>
            <a:spLocks noChangeArrowheads="1"/>
          </p:cNvSpPr>
          <p:nvPr/>
        </p:nvSpPr>
        <p:spPr bwMode="auto">
          <a:xfrm>
            <a:off x="3310112" y="4414763"/>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力偶矩最大 </a:t>
            </a:r>
          </a:p>
        </p:txBody>
      </p:sp>
      <p:graphicFrame>
        <p:nvGraphicFramePr>
          <p:cNvPr id="25612" name="Object 12"/>
          <p:cNvGraphicFramePr>
            <a:graphicFrameLocks noChangeAspect="1"/>
          </p:cNvGraphicFramePr>
          <p:nvPr/>
        </p:nvGraphicFramePr>
        <p:xfrm>
          <a:off x="1898824" y="4221088"/>
          <a:ext cx="812800" cy="825500"/>
        </p:xfrm>
        <a:graphic>
          <a:graphicData uri="http://schemas.openxmlformats.org/presentationml/2006/ole">
            <mc:AlternateContent xmlns:mc="http://schemas.openxmlformats.org/markup-compatibility/2006">
              <mc:Choice xmlns:v="urn:schemas-microsoft-com:vml" Requires="v">
                <p:oleObj spid="_x0000_s104631" name="公式" r:id="rId13" imgW="704816" imgH="723962" progId="Equation.3">
                  <p:embed/>
                </p:oleObj>
              </mc:Choice>
              <mc:Fallback>
                <p:oleObj name="公式" r:id="rId13" imgW="704816" imgH="723962" progId="Equation.3">
                  <p:embed/>
                  <p:pic>
                    <p:nvPicPr>
                      <p:cNvPr id="25612"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8824" y="4221088"/>
                        <a:ext cx="812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3" name="Rectangle 13"/>
          <p:cNvSpPr>
            <a:spLocks noChangeArrowheads="1"/>
          </p:cNvSpPr>
          <p:nvPr/>
        </p:nvSpPr>
        <p:spPr bwMode="auto">
          <a:xfrm>
            <a:off x="3273599" y="4987851"/>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力偶矩为零</a:t>
            </a:r>
            <a:r>
              <a:rPr kumimoji="1" lang="zh-CN" altLang="en-US" sz="2800" b="1">
                <a:solidFill>
                  <a:schemeClr val="bg1"/>
                </a:solidFill>
                <a:latin typeface="仿宋_GB2312" pitchFamily="49" charset="-122"/>
                <a:ea typeface="仿宋_GB2312" pitchFamily="49" charset="-122"/>
              </a:rPr>
              <a:t> </a:t>
            </a:r>
          </a:p>
        </p:txBody>
      </p:sp>
      <p:sp>
        <p:nvSpPr>
          <p:cNvPr id="25614" name="Text Box 14"/>
          <p:cNvSpPr txBox="1">
            <a:spLocks noChangeArrowheads="1"/>
          </p:cNvSpPr>
          <p:nvPr/>
        </p:nvSpPr>
        <p:spPr bwMode="auto">
          <a:xfrm>
            <a:off x="4883324" y="5052938"/>
            <a:ext cx="405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电偶极子处于稳定平衡</a:t>
            </a:r>
            <a:r>
              <a:rPr kumimoji="1" lang="en-US" altLang="zh-CN" sz="2400" b="1">
                <a:solidFill>
                  <a:schemeClr val="bg1"/>
                </a:solidFill>
                <a:latin typeface="Times New Roman" pitchFamily="18" charset="0"/>
                <a:ea typeface="楷体_GB2312" pitchFamily="49" charset="-122"/>
              </a:rPr>
              <a:t>)</a:t>
            </a:r>
          </a:p>
        </p:txBody>
      </p:sp>
      <p:graphicFrame>
        <p:nvGraphicFramePr>
          <p:cNvPr id="25615" name="Object 15"/>
          <p:cNvGraphicFramePr>
            <a:graphicFrameLocks noChangeAspect="1"/>
          </p:cNvGraphicFramePr>
          <p:nvPr/>
        </p:nvGraphicFramePr>
        <p:xfrm>
          <a:off x="1892474" y="5140251"/>
          <a:ext cx="781050" cy="317500"/>
        </p:xfrm>
        <a:graphic>
          <a:graphicData uri="http://schemas.openxmlformats.org/presentationml/2006/ole">
            <mc:AlternateContent xmlns:mc="http://schemas.openxmlformats.org/markup-compatibility/2006">
              <mc:Choice xmlns:v="urn:schemas-microsoft-com:vml" Requires="v">
                <p:oleObj spid="_x0000_s104632" name="Equation" r:id="rId15" imgW="657306" imgH="209468" progId="Equation.3">
                  <p:embed/>
                </p:oleObj>
              </mc:Choice>
              <mc:Fallback>
                <p:oleObj name="Equation" r:id="rId15" imgW="657306" imgH="209468" progId="Equation.3">
                  <p:embed/>
                  <p:pic>
                    <p:nvPicPr>
                      <p:cNvPr id="25615"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92474" y="5140251"/>
                        <a:ext cx="78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Text Box 16"/>
          <p:cNvSpPr txBox="1">
            <a:spLocks noChangeArrowheads="1"/>
          </p:cNvSpPr>
          <p:nvPr/>
        </p:nvSpPr>
        <p:spPr bwMode="auto">
          <a:xfrm>
            <a:off x="1187624" y="5064051"/>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p>
        </p:txBody>
      </p:sp>
      <p:graphicFrame>
        <p:nvGraphicFramePr>
          <p:cNvPr id="25617" name="Object 17"/>
          <p:cNvGraphicFramePr>
            <a:graphicFrameLocks noChangeAspect="1"/>
          </p:cNvGraphicFramePr>
          <p:nvPr/>
        </p:nvGraphicFramePr>
        <p:xfrm>
          <a:off x="1892474" y="5689526"/>
          <a:ext cx="804863" cy="317500"/>
        </p:xfrm>
        <a:graphic>
          <a:graphicData uri="http://schemas.openxmlformats.org/presentationml/2006/ole">
            <mc:AlternateContent xmlns:mc="http://schemas.openxmlformats.org/markup-compatibility/2006">
              <mc:Choice xmlns:v="urn:schemas-microsoft-com:vml" Requires="v">
                <p:oleObj spid="_x0000_s104633" name="Equation" r:id="rId17" imgW="685920" imgH="209468" progId="Equation.3">
                  <p:embed/>
                </p:oleObj>
              </mc:Choice>
              <mc:Fallback>
                <p:oleObj name="Equation" r:id="rId17" imgW="685920" imgH="209468" progId="Equation.3">
                  <p:embed/>
                  <p:pic>
                    <p:nvPicPr>
                      <p:cNvPr id="25617"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2474" y="5689526"/>
                        <a:ext cx="8048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8" name="Text Box 18"/>
          <p:cNvSpPr txBox="1">
            <a:spLocks noChangeArrowheads="1"/>
          </p:cNvSpPr>
          <p:nvPr/>
        </p:nvSpPr>
        <p:spPr bwMode="auto">
          <a:xfrm>
            <a:off x="1187624" y="5649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p>
        </p:txBody>
      </p:sp>
      <p:sp>
        <p:nvSpPr>
          <p:cNvPr id="25619" name="Text Box 19"/>
          <p:cNvSpPr txBox="1">
            <a:spLocks noChangeArrowheads="1"/>
          </p:cNvSpPr>
          <p:nvPr/>
        </p:nvSpPr>
        <p:spPr bwMode="auto">
          <a:xfrm>
            <a:off x="3292649" y="5619676"/>
            <a:ext cx="279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力偶矩为零 </a:t>
            </a:r>
            <a:endParaRPr kumimoji="1" lang="zh-CN" altLang="en-US" sz="2400">
              <a:solidFill>
                <a:schemeClr val="bg1"/>
              </a:solidFill>
              <a:latin typeface="楷体_GB2312" pitchFamily="49" charset="-122"/>
              <a:ea typeface="楷体_GB2312" pitchFamily="49" charset="-122"/>
            </a:endParaRPr>
          </a:p>
        </p:txBody>
      </p:sp>
      <p:sp>
        <p:nvSpPr>
          <p:cNvPr id="25620" name="Text Box 20"/>
          <p:cNvSpPr txBox="1">
            <a:spLocks noChangeArrowheads="1"/>
          </p:cNvSpPr>
          <p:nvPr/>
        </p:nvSpPr>
        <p:spPr bwMode="auto">
          <a:xfrm>
            <a:off x="5292725" y="5576888"/>
            <a:ext cx="468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电偶极子处于非稳定平衡</a:t>
            </a:r>
            <a:r>
              <a:rPr kumimoji="1" lang="en-US" altLang="zh-CN" sz="2400" b="1">
                <a:solidFill>
                  <a:schemeClr val="bg1"/>
                </a:solidFill>
                <a:latin typeface="Times New Roman" pitchFamily="18" charset="0"/>
                <a:ea typeface="楷体_GB2312" pitchFamily="49" charset="-122"/>
              </a:rPr>
              <a:t>)</a:t>
            </a:r>
            <a:endParaRPr kumimoji="1" lang="en-US" altLang="zh-CN" sz="2400">
              <a:solidFill>
                <a:schemeClr val="bg1"/>
              </a:solidFill>
              <a:latin typeface="Times New Roman" pitchFamily="18" charset="0"/>
              <a:ea typeface="楷体_GB2312" pitchFamily="49" charset="-122"/>
            </a:endParaRPr>
          </a:p>
        </p:txBody>
      </p:sp>
      <p:grpSp>
        <p:nvGrpSpPr>
          <p:cNvPr id="25621" name="Group 21"/>
          <p:cNvGrpSpPr>
            <a:grpSpLocks/>
          </p:cNvGrpSpPr>
          <p:nvPr/>
        </p:nvGrpSpPr>
        <p:grpSpPr bwMode="auto">
          <a:xfrm>
            <a:off x="5676900" y="1997075"/>
            <a:ext cx="2819400" cy="1905000"/>
            <a:chOff x="3408" y="768"/>
            <a:chExt cx="1776" cy="1200"/>
          </a:xfrm>
        </p:grpSpPr>
        <p:sp>
          <p:nvSpPr>
            <p:cNvPr id="25645" name="Line 22"/>
            <p:cNvSpPr>
              <a:spLocks noChangeShapeType="1"/>
            </p:cNvSpPr>
            <p:nvPr/>
          </p:nvSpPr>
          <p:spPr bwMode="auto">
            <a:xfrm>
              <a:off x="3408" y="7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6" name="Line 23"/>
            <p:cNvSpPr>
              <a:spLocks noChangeShapeType="1"/>
            </p:cNvSpPr>
            <p:nvPr/>
          </p:nvSpPr>
          <p:spPr bwMode="auto">
            <a:xfrm>
              <a:off x="3408" y="1200"/>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7" name="Line 24"/>
            <p:cNvSpPr>
              <a:spLocks noChangeShapeType="1"/>
            </p:cNvSpPr>
            <p:nvPr/>
          </p:nvSpPr>
          <p:spPr bwMode="auto">
            <a:xfrm>
              <a:off x="3408" y="1584"/>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8" name="Line 25"/>
            <p:cNvSpPr>
              <a:spLocks noChangeShapeType="1"/>
            </p:cNvSpPr>
            <p:nvPr/>
          </p:nvSpPr>
          <p:spPr bwMode="auto">
            <a:xfrm>
              <a:off x="3408" y="19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5622" name="Object 26"/>
          <p:cNvGraphicFramePr>
            <a:graphicFrameLocks/>
          </p:cNvGraphicFramePr>
          <p:nvPr/>
        </p:nvGraphicFramePr>
        <p:xfrm>
          <a:off x="7899400" y="4054475"/>
          <a:ext cx="279400" cy="341313"/>
        </p:xfrm>
        <a:graphic>
          <a:graphicData uri="http://schemas.openxmlformats.org/presentationml/2006/ole">
            <mc:AlternateContent xmlns:mc="http://schemas.openxmlformats.org/markup-compatibility/2006">
              <mc:Choice xmlns:v="urn:schemas-microsoft-com:vml" Requires="v">
                <p:oleObj spid="_x0000_s104634" name="Equation" r:id="rId19" imgW="171412" imgH="238081" progId="Equation.3">
                  <p:embed/>
                </p:oleObj>
              </mc:Choice>
              <mc:Fallback>
                <p:oleObj name="Equation" r:id="rId19" imgW="171412" imgH="238081" progId="Equation.3">
                  <p:embed/>
                  <p:pic>
                    <p:nvPicPr>
                      <p:cNvPr id="25622"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9400" y="40544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3" name="Group 27"/>
          <p:cNvGrpSpPr>
            <a:grpSpLocks/>
          </p:cNvGrpSpPr>
          <p:nvPr/>
        </p:nvGrpSpPr>
        <p:grpSpPr bwMode="auto">
          <a:xfrm>
            <a:off x="6421438" y="2084388"/>
            <a:ext cx="1447800" cy="1741487"/>
            <a:chOff x="4045" y="823"/>
            <a:chExt cx="912" cy="1097"/>
          </a:xfrm>
        </p:grpSpPr>
        <p:sp>
          <p:nvSpPr>
            <p:cNvPr id="25639" name="Oval 28"/>
            <p:cNvSpPr>
              <a:spLocks noChangeArrowheads="1"/>
            </p:cNvSpPr>
            <p:nvPr/>
          </p:nvSpPr>
          <p:spPr bwMode="auto">
            <a:xfrm>
              <a:off x="4765" y="89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 name="Oval 29"/>
            <p:cNvSpPr>
              <a:spLocks noChangeArrowheads="1"/>
            </p:cNvSpPr>
            <p:nvPr/>
          </p:nvSpPr>
          <p:spPr bwMode="auto">
            <a:xfrm>
              <a:off x="4045" y="168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1" name="Line 30"/>
            <p:cNvSpPr>
              <a:spLocks noChangeShapeType="1"/>
            </p:cNvSpPr>
            <p:nvPr/>
          </p:nvSpPr>
          <p:spPr bwMode="auto">
            <a:xfrm flipV="1">
              <a:off x="4200" y="1045"/>
              <a:ext cx="576" cy="672"/>
            </a:xfrm>
            <a:prstGeom prst="line">
              <a:avLst/>
            </a:prstGeom>
            <a:noFill/>
            <a:ln w="28575">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42" name="Object 31"/>
            <p:cNvGraphicFramePr>
              <a:graphicFrameLocks/>
            </p:cNvGraphicFramePr>
            <p:nvPr/>
          </p:nvGraphicFramePr>
          <p:xfrm>
            <a:off x="4256" y="1727"/>
            <a:ext cx="304" cy="193"/>
          </p:xfrm>
          <a:graphic>
            <a:graphicData uri="http://schemas.openxmlformats.org/presentationml/2006/ole">
              <mc:AlternateContent xmlns:mc="http://schemas.openxmlformats.org/markup-compatibility/2006">
                <mc:Choice xmlns:v="urn:schemas-microsoft-com:vml" Requires="v">
                  <p:oleObj spid="_x0000_s104635" name="Equation" r:id="rId21" imgW="380887" imgH="200021" progId="Equation.3">
                    <p:embed/>
                  </p:oleObj>
                </mc:Choice>
                <mc:Fallback>
                  <p:oleObj name="Equation" r:id="rId21" imgW="380887" imgH="200021" progId="Equation.3">
                    <p:embed/>
                    <p:pic>
                      <p:nvPicPr>
                        <p:cNvPr id="25642"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6" y="172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3" name="Object 32"/>
            <p:cNvGraphicFramePr>
              <a:graphicFrameLocks/>
            </p:cNvGraphicFramePr>
            <p:nvPr/>
          </p:nvGraphicFramePr>
          <p:xfrm>
            <a:off x="4448" y="823"/>
            <a:ext cx="304" cy="209"/>
          </p:xfrm>
          <a:graphic>
            <a:graphicData uri="http://schemas.openxmlformats.org/presentationml/2006/ole">
              <mc:AlternateContent xmlns:mc="http://schemas.openxmlformats.org/markup-compatibility/2006">
                <mc:Choice xmlns:v="urn:schemas-microsoft-com:vml" Requires="v">
                  <p:oleObj spid="_x0000_s104636" name="Equation" r:id="rId23" imgW="380887" imgH="228634" progId="Equation.3">
                    <p:embed/>
                  </p:oleObj>
                </mc:Choice>
                <mc:Fallback>
                  <p:oleObj name="Equation" r:id="rId23" imgW="380887" imgH="228634" progId="Equation.3">
                    <p:embed/>
                    <p:pic>
                      <p:nvPicPr>
                        <p:cNvPr id="25643"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48" y="823"/>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4" name="Object 33"/>
            <p:cNvGraphicFramePr>
              <a:graphicFrameLocks/>
            </p:cNvGraphicFramePr>
            <p:nvPr/>
          </p:nvGraphicFramePr>
          <p:xfrm>
            <a:off x="4328" y="1253"/>
            <a:ext cx="88" cy="199"/>
          </p:xfrm>
          <a:graphic>
            <a:graphicData uri="http://schemas.openxmlformats.org/presentationml/2006/ole">
              <mc:AlternateContent xmlns:mc="http://schemas.openxmlformats.org/markup-compatibility/2006">
                <mc:Choice xmlns:v="urn:schemas-microsoft-com:vml" Requires="v">
                  <p:oleObj spid="_x0000_s104637" name="Equation" r:id="rId25" imgW="38062" imgH="209468" progId="Equation.3">
                    <p:embed/>
                  </p:oleObj>
                </mc:Choice>
                <mc:Fallback>
                  <p:oleObj name="Equation" r:id="rId25" imgW="38062" imgH="209468" progId="Equation.3">
                    <p:embed/>
                    <p:pic>
                      <p:nvPicPr>
                        <p:cNvPr id="25644" name="Object 3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8" y="125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24" name="Line 34"/>
          <p:cNvSpPr>
            <a:spLocks noChangeShapeType="1"/>
          </p:cNvSpPr>
          <p:nvPr/>
        </p:nvSpPr>
        <p:spPr bwMode="auto">
          <a:xfrm flipH="1">
            <a:off x="5972175" y="3597275"/>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35"/>
          <p:cNvSpPr>
            <a:spLocks noChangeShapeType="1"/>
          </p:cNvSpPr>
          <p:nvPr/>
        </p:nvSpPr>
        <p:spPr bwMode="auto">
          <a:xfrm>
            <a:off x="7869238" y="2347913"/>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26" name="Object 36"/>
          <p:cNvGraphicFramePr>
            <a:graphicFrameLocks/>
          </p:cNvGraphicFramePr>
          <p:nvPr/>
        </p:nvGraphicFramePr>
        <p:xfrm>
          <a:off x="8343900" y="2149475"/>
          <a:ext cx="366713" cy="431800"/>
        </p:xfrm>
        <a:graphic>
          <a:graphicData uri="http://schemas.openxmlformats.org/presentationml/2006/ole">
            <mc:AlternateContent xmlns:mc="http://schemas.openxmlformats.org/markup-compatibility/2006">
              <mc:Choice xmlns:v="urn:schemas-microsoft-com:vml" Requires="v">
                <p:oleObj spid="_x0000_s104638" name="Equation" r:id="rId27" imgW="266702" imgH="323920" progId="Equation.3">
                  <p:embed/>
                </p:oleObj>
              </mc:Choice>
              <mc:Fallback>
                <p:oleObj name="Equation" r:id="rId27" imgW="266702" imgH="323920" progId="Equation.3">
                  <p:embed/>
                  <p:pic>
                    <p:nvPicPr>
                      <p:cNvPr id="25626"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3900" y="2149475"/>
                        <a:ext cx="366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7" name="Object 37"/>
          <p:cNvGraphicFramePr>
            <a:graphicFrameLocks/>
          </p:cNvGraphicFramePr>
          <p:nvPr/>
        </p:nvGraphicFramePr>
        <p:xfrm>
          <a:off x="5524500" y="3368675"/>
          <a:ext cx="366713" cy="430213"/>
        </p:xfrm>
        <a:graphic>
          <a:graphicData uri="http://schemas.openxmlformats.org/presentationml/2006/ole">
            <mc:AlternateContent xmlns:mc="http://schemas.openxmlformats.org/markup-compatibility/2006">
              <mc:Choice xmlns:v="urn:schemas-microsoft-com:vml" Requires="v">
                <p:oleObj spid="_x0000_s104639" name="Equation" r:id="rId29" imgW="266702" imgH="323920" progId="Equation.3">
                  <p:embed/>
                </p:oleObj>
              </mc:Choice>
              <mc:Fallback>
                <p:oleObj name="Equation" r:id="rId29" imgW="266702" imgH="323920" progId="Equation.3">
                  <p:embed/>
                  <p:pic>
                    <p:nvPicPr>
                      <p:cNvPr id="25627"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500" y="3368675"/>
                        <a:ext cx="36671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8" name="Object 38"/>
          <p:cNvGraphicFramePr>
            <a:graphicFrameLocks/>
          </p:cNvGraphicFramePr>
          <p:nvPr/>
        </p:nvGraphicFramePr>
        <p:xfrm>
          <a:off x="7180263" y="2955925"/>
          <a:ext cx="230187" cy="279400"/>
        </p:xfrm>
        <a:graphic>
          <a:graphicData uri="http://schemas.openxmlformats.org/presentationml/2006/ole">
            <mc:AlternateContent xmlns:mc="http://schemas.openxmlformats.org/markup-compatibility/2006">
              <mc:Choice xmlns:v="urn:schemas-microsoft-com:vml" Requires="v">
                <p:oleObj spid="_x0000_s104640" name="公式" r:id="rId31" imgW="123903" imgH="171408" progId="Equation.3">
                  <p:embed/>
                </p:oleObj>
              </mc:Choice>
              <mc:Fallback>
                <p:oleObj name="公式" r:id="rId31" imgW="123903" imgH="171408" progId="Equation.3">
                  <p:embed/>
                  <p:pic>
                    <p:nvPicPr>
                      <p:cNvPr id="25628"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180263" y="2955925"/>
                        <a:ext cx="2301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9" name="Line 39"/>
          <p:cNvSpPr>
            <a:spLocks noChangeShapeType="1"/>
          </p:cNvSpPr>
          <p:nvPr/>
        </p:nvSpPr>
        <p:spPr bwMode="auto">
          <a:xfrm flipV="1">
            <a:off x="7335838" y="2946400"/>
            <a:ext cx="457200" cy="5334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0" name="Object 40"/>
          <p:cNvGraphicFramePr>
            <a:graphicFrameLocks/>
          </p:cNvGraphicFramePr>
          <p:nvPr/>
        </p:nvGraphicFramePr>
        <p:xfrm>
          <a:off x="7810500" y="2835275"/>
          <a:ext cx="279400" cy="341313"/>
        </p:xfrm>
        <a:graphic>
          <a:graphicData uri="http://schemas.openxmlformats.org/presentationml/2006/ole">
            <mc:AlternateContent xmlns:mc="http://schemas.openxmlformats.org/markup-compatibility/2006">
              <mc:Choice xmlns:v="urn:schemas-microsoft-com:vml" Requires="v">
                <p:oleObj spid="_x0000_s104641" name="Equation" r:id="rId33" imgW="171412" imgH="238081" progId="Equation.3">
                  <p:embed/>
                </p:oleObj>
              </mc:Choice>
              <mc:Fallback>
                <p:oleObj name="Equation" r:id="rId33" imgW="171412" imgH="238081" progId="Equation.3">
                  <p:embed/>
                  <p:pic>
                    <p:nvPicPr>
                      <p:cNvPr id="25630" name="Object 4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10500" y="28352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1" name="Rectangle 41"/>
          <p:cNvSpPr>
            <a:spLocks noChangeArrowheads="1"/>
          </p:cNvSpPr>
          <p:nvPr/>
        </p:nvSpPr>
        <p:spPr bwMode="auto">
          <a:xfrm>
            <a:off x="784225" y="455613"/>
            <a:ext cx="586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宋体" pitchFamily="2" charset="-122"/>
              </a:rPr>
              <a:t>求电偶极子在均匀电场中受到的力偶矩。</a:t>
            </a:r>
            <a:r>
              <a:rPr kumimoji="1" lang="zh-CN" altLang="en-US" sz="2400" b="1">
                <a:solidFill>
                  <a:schemeClr val="bg1"/>
                </a:solidFill>
                <a:latin typeface="仿宋_GB2312" pitchFamily="49" charset="-122"/>
                <a:ea typeface="仿宋_GB2312" pitchFamily="49" charset="-122"/>
              </a:rPr>
              <a:t> </a:t>
            </a:r>
          </a:p>
        </p:txBody>
      </p:sp>
      <p:sp>
        <p:nvSpPr>
          <p:cNvPr id="25632" name="Rectangle 42"/>
          <p:cNvSpPr>
            <a:spLocks noChangeArrowheads="1"/>
          </p:cNvSpPr>
          <p:nvPr/>
        </p:nvSpPr>
        <p:spPr bwMode="auto">
          <a:xfrm>
            <a:off x="355286" y="4225681"/>
            <a:ext cx="268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grpSp>
        <p:nvGrpSpPr>
          <p:cNvPr id="25633" name="Group 43"/>
          <p:cNvGrpSpPr>
            <a:grpSpLocks/>
          </p:cNvGrpSpPr>
          <p:nvPr/>
        </p:nvGrpSpPr>
        <p:grpSpPr bwMode="auto">
          <a:xfrm>
            <a:off x="6915150" y="2492375"/>
            <a:ext cx="404813" cy="495300"/>
            <a:chOff x="4356" y="1080"/>
            <a:chExt cx="255" cy="312"/>
          </a:xfrm>
        </p:grpSpPr>
        <p:sp>
          <p:nvSpPr>
            <p:cNvPr id="25637" name="Oval 44"/>
            <p:cNvSpPr>
              <a:spLocks noChangeArrowheads="1"/>
            </p:cNvSpPr>
            <p:nvPr/>
          </p:nvSpPr>
          <p:spPr bwMode="auto">
            <a:xfrm>
              <a:off x="4476" y="1344"/>
              <a:ext cx="48" cy="48"/>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8" name="Rectangle 45"/>
            <p:cNvSpPr>
              <a:spLocks noChangeArrowheads="1"/>
            </p:cNvSpPr>
            <p:nvPr/>
          </p:nvSpPr>
          <p:spPr bwMode="auto">
            <a:xfrm>
              <a:off x="4356" y="108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i="1">
                  <a:solidFill>
                    <a:srgbClr val="66FFFF"/>
                  </a:solidFill>
                  <a:latin typeface="Times New Roman" pitchFamily="18" charset="0"/>
                </a:rPr>
                <a:t>O</a:t>
              </a:r>
            </a:p>
          </p:txBody>
        </p:sp>
      </p:grpSp>
      <p:sp>
        <p:nvSpPr>
          <p:cNvPr id="25634" name="AutoShape 46"/>
          <p:cNvSpPr>
            <a:spLocks noChangeArrowheads="1"/>
          </p:cNvSpPr>
          <p:nvPr/>
        </p:nvSpPr>
        <p:spPr bwMode="auto">
          <a:xfrm>
            <a:off x="23499" y="4192344"/>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5" name="Arc 47"/>
          <p:cNvSpPr>
            <a:spLocks/>
          </p:cNvSpPr>
          <p:nvPr/>
        </p:nvSpPr>
        <p:spPr bwMode="auto">
          <a:xfrm rot="-2464591">
            <a:off x="6843713" y="3157538"/>
            <a:ext cx="301625" cy="193675"/>
          </a:xfrm>
          <a:custGeom>
            <a:avLst/>
            <a:gdLst>
              <a:gd name="T0" fmla="*/ 2147483647 w 21600"/>
              <a:gd name="T1" fmla="*/ 2147483647 h 14491"/>
              <a:gd name="T2" fmla="*/ 2147483647 w 21600"/>
              <a:gd name="T3" fmla="*/ 2147483647 h 14491"/>
              <a:gd name="T4" fmla="*/ 0 w 21600"/>
              <a:gd name="T5" fmla="*/ 0 h 14491"/>
              <a:gd name="T6" fmla="*/ 0 60000 65536"/>
              <a:gd name="T7" fmla="*/ 0 60000 65536"/>
              <a:gd name="T8" fmla="*/ 0 60000 65536"/>
            </a:gdLst>
            <a:ahLst/>
            <a:cxnLst>
              <a:cxn ang="T6">
                <a:pos x="T0" y="T1"/>
              </a:cxn>
              <a:cxn ang="T7">
                <a:pos x="T2" y="T3"/>
              </a:cxn>
              <a:cxn ang="T8">
                <a:pos x="T4" y="T5"/>
              </a:cxn>
            </a:cxnLst>
            <a:rect l="0" t="0" r="r" b="b"/>
            <a:pathLst>
              <a:path w="21600" h="14491" fill="none" extrusionOk="0">
                <a:moveTo>
                  <a:pt x="21599" y="115"/>
                </a:moveTo>
                <a:cubicBezTo>
                  <a:pt x="21571" y="5431"/>
                  <a:pt x="19583" y="10549"/>
                  <a:pt x="16017" y="14490"/>
                </a:cubicBezTo>
              </a:path>
              <a:path w="21600" h="14491" stroke="0" extrusionOk="0">
                <a:moveTo>
                  <a:pt x="21599" y="115"/>
                </a:moveTo>
                <a:cubicBezTo>
                  <a:pt x="21571" y="5431"/>
                  <a:pt x="19583" y="10549"/>
                  <a:pt x="16017" y="14490"/>
                </a:cubicBezTo>
                <a:lnTo>
                  <a:pt x="0" y="0"/>
                </a:lnTo>
                <a:lnTo>
                  <a:pt x="21599" y="115"/>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6" name="TextBox 47"/>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8.7</a:t>
            </a:r>
            <a:r>
              <a:rPr lang="zh-CN" altLang="zh-CN" sz="2400" b="1">
                <a:solidFill>
                  <a:srgbClr val="FFC000"/>
                </a:solidFill>
              </a:rPr>
              <a:t>（</a:t>
            </a:r>
            <a:r>
              <a:rPr lang="en-US" altLang="zh-CN" sz="2400" b="1">
                <a:solidFill>
                  <a:srgbClr val="FFC000"/>
                </a:solidFill>
              </a:rPr>
              <a:t>p. 294</a:t>
            </a:r>
            <a:r>
              <a:rPr lang="zh-CN" altLang="zh-CN" sz="2400" b="1">
                <a:solidFill>
                  <a:srgbClr val="FFC000"/>
                </a:solidFill>
              </a:rPr>
              <a:t>）</a:t>
            </a:r>
            <a:endParaRPr lang="zh-CN" altLang="en-US"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682625" y="1873250"/>
            <a:ext cx="45354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场强方向沿电力线</a:t>
            </a:r>
            <a:r>
              <a:rPr kumimoji="1" lang="zh-CN" altLang="en-US" sz="2400" b="1">
                <a:solidFill>
                  <a:srgbClr val="66FFFF"/>
                </a:solidFill>
                <a:latin typeface="Times New Roman" pitchFamily="18" charset="0"/>
              </a:rPr>
              <a:t>切线方向，</a:t>
            </a:r>
          </a:p>
          <a:p>
            <a:pPr eaLnBrk="1" hangingPunct="1">
              <a:lnSpc>
                <a:spcPct val="115000"/>
              </a:lnSpc>
              <a:buClr>
                <a:srgbClr val="66FF33"/>
              </a:buClr>
              <a:buSzPct val="80000"/>
              <a:buFont typeface="Wingdings" pitchFamily="2" charset="2"/>
              <a:buNone/>
            </a:pPr>
            <a:r>
              <a:rPr kumimoji="1" lang="zh-CN" altLang="en-US" sz="2400" b="1">
                <a:solidFill>
                  <a:schemeClr val="bg1"/>
                </a:solidFill>
                <a:latin typeface="Times New Roman" pitchFamily="18" charset="0"/>
              </a:rPr>
              <a:t>    场强大小决定电力线的</a:t>
            </a:r>
            <a:r>
              <a:rPr kumimoji="1" lang="zh-CN" altLang="en-US" sz="2400" b="1">
                <a:solidFill>
                  <a:srgbClr val="66FFFF"/>
                </a:solidFill>
                <a:latin typeface="Times New Roman" pitchFamily="18" charset="0"/>
              </a:rPr>
              <a:t>疏密。</a:t>
            </a:r>
            <a:endParaRPr kumimoji="1" lang="zh-CN" altLang="en-US" sz="2400" b="1">
              <a:solidFill>
                <a:schemeClr val="bg1"/>
              </a:solidFill>
              <a:latin typeface="Times New Roman" pitchFamily="18" charset="0"/>
            </a:endParaRPr>
          </a:p>
        </p:txBody>
      </p:sp>
      <p:graphicFrame>
        <p:nvGraphicFramePr>
          <p:cNvPr id="182275" name="Object 3"/>
          <p:cNvGraphicFramePr>
            <a:graphicFrameLocks noChangeAspect="1"/>
          </p:cNvGraphicFramePr>
          <p:nvPr/>
        </p:nvGraphicFramePr>
        <p:xfrm>
          <a:off x="2195513" y="3028950"/>
          <a:ext cx="1212850" cy="903288"/>
        </p:xfrm>
        <a:graphic>
          <a:graphicData uri="http://schemas.openxmlformats.org/presentationml/2006/ole">
            <mc:AlternateContent xmlns:mc="http://schemas.openxmlformats.org/markup-compatibility/2006">
              <mc:Choice xmlns:v="urn:schemas-microsoft-com:vml" Requires="v">
                <p:oleObj spid="_x0000_s26848" name="公式" r:id="rId3" imgW="466728" imgH="323920" progId="Equation.3">
                  <p:embed/>
                </p:oleObj>
              </mc:Choice>
              <mc:Fallback>
                <p:oleObj name="公式" r:id="rId3" imgW="466728" imgH="3239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028950"/>
                        <a:ext cx="121285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76" name="Text Box 4"/>
          <p:cNvSpPr txBox="1">
            <a:spLocks noChangeArrowheads="1"/>
          </p:cNvSpPr>
          <p:nvPr/>
        </p:nvSpPr>
        <p:spPr bwMode="auto">
          <a:xfrm>
            <a:off x="754063" y="6107113"/>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Clr>
                <a:srgbClr val="66FF33"/>
              </a:buClr>
              <a:buSzPct val="80000"/>
              <a:buFont typeface="Wingdings" pitchFamily="2" charset="2"/>
              <a:buChar char="l"/>
            </a:pPr>
            <a:r>
              <a:rPr kumimoji="1" lang="zh-CN" altLang="en-US" sz="2400" b="1">
                <a:solidFill>
                  <a:schemeClr val="bg1"/>
                </a:solidFill>
                <a:latin typeface="Times New Roman" pitchFamily="18" charset="0"/>
                <a:ea typeface="仿宋_GB2312" pitchFamily="49" charset="-122"/>
              </a:rPr>
              <a:t> </a:t>
            </a:r>
            <a:r>
              <a:rPr kumimoji="1" lang="zh-CN" altLang="en-US" sz="2400" b="1">
                <a:solidFill>
                  <a:schemeClr val="bg1"/>
                </a:solidFill>
                <a:latin typeface="Times New Roman" pitchFamily="18" charset="0"/>
              </a:rPr>
              <a:t>电场线是非闭合曲线，不相交。</a:t>
            </a:r>
          </a:p>
        </p:txBody>
      </p:sp>
      <p:sp>
        <p:nvSpPr>
          <p:cNvPr id="182277" name="Text Box 5"/>
          <p:cNvSpPr txBox="1">
            <a:spLocks noChangeArrowheads="1"/>
          </p:cNvSpPr>
          <p:nvPr/>
        </p:nvSpPr>
        <p:spPr bwMode="auto">
          <a:xfrm>
            <a:off x="682625" y="1409700"/>
            <a:ext cx="835183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起始于正电荷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，终止于负电荷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a:t>
            </a:r>
          </a:p>
        </p:txBody>
      </p:sp>
      <p:pic>
        <p:nvPicPr>
          <p:cNvPr id="182278" name="Picture 6" descr="q   -q"/>
          <p:cNvPicPr>
            <a:picLocks noChangeAspect="1" noChangeArrowheads="1"/>
          </p:cNvPicPr>
          <p:nvPr/>
        </p:nvPicPr>
        <p:blipFill>
          <a:blip r:embed="rId5">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1187450" y="4119563"/>
            <a:ext cx="33750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9" name="Picture 7" descr="q   q"/>
          <p:cNvPicPr>
            <a:picLocks noChangeAspect="1" noChangeArrowheads="1"/>
          </p:cNvPicPr>
          <p:nvPr/>
        </p:nvPicPr>
        <p:blipFill>
          <a:blip r:embed="rId6">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5148263" y="4119563"/>
            <a:ext cx="333057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2280" name="Object 8"/>
          <p:cNvGraphicFramePr>
            <a:graphicFrameLocks noChangeAspect="1"/>
          </p:cNvGraphicFramePr>
          <p:nvPr/>
        </p:nvGraphicFramePr>
        <p:xfrm>
          <a:off x="4030663" y="4033838"/>
          <a:ext cx="304800" cy="406400"/>
        </p:xfrm>
        <a:graphic>
          <a:graphicData uri="http://schemas.openxmlformats.org/presentationml/2006/ole">
            <mc:AlternateContent xmlns:mc="http://schemas.openxmlformats.org/markup-compatibility/2006">
              <mc:Choice xmlns:v="urn:schemas-microsoft-com:vml" Requires="v">
                <p:oleObj spid="_x0000_s26849" name="公式" r:id="rId7" imgW="47510" imgH="95287" progId="Equation.3">
                  <p:embed/>
                </p:oleObj>
              </mc:Choice>
              <mc:Fallback>
                <p:oleObj name="公式" r:id="rId7" imgW="47510" imgH="9528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0663" y="403383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1" name="Object 9"/>
          <p:cNvGraphicFramePr>
            <a:graphicFrameLocks noChangeAspect="1"/>
          </p:cNvGraphicFramePr>
          <p:nvPr/>
        </p:nvGraphicFramePr>
        <p:xfrm>
          <a:off x="3851275" y="4637088"/>
          <a:ext cx="533400" cy="431800"/>
        </p:xfrm>
        <a:graphic>
          <a:graphicData uri="http://schemas.openxmlformats.org/presentationml/2006/ole">
            <mc:AlternateContent xmlns:mc="http://schemas.openxmlformats.org/markup-compatibility/2006">
              <mc:Choice xmlns:v="urn:schemas-microsoft-com:vml" Requires="v">
                <p:oleObj spid="_x0000_s26850" name="公式" r:id="rId9" imgW="161965" imgH="114182" progId="Equation.3">
                  <p:embed/>
                </p:oleObj>
              </mc:Choice>
              <mc:Fallback>
                <p:oleObj name="公式" r:id="rId9" imgW="161965" imgH="114182"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4637088"/>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82" name="Text Box 10"/>
          <p:cNvSpPr txBox="1">
            <a:spLocks noChangeArrowheads="1"/>
          </p:cNvSpPr>
          <p:nvPr/>
        </p:nvSpPr>
        <p:spPr bwMode="auto">
          <a:xfrm>
            <a:off x="3346450" y="4119563"/>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chemeClr val="bg1"/>
                </a:solidFill>
                <a:latin typeface="Times New Roman" pitchFamily="18" charset="0"/>
              </a:rPr>
              <a:t>d</a:t>
            </a:r>
            <a:r>
              <a:rPr kumimoji="1" lang="en-US" altLang="zh-CN" sz="2400" b="1" i="1">
                <a:solidFill>
                  <a:schemeClr val="bg1"/>
                </a:solidFill>
                <a:latin typeface="Times New Roman" pitchFamily="18" charset="0"/>
              </a:rPr>
              <a:t>N</a:t>
            </a:r>
          </a:p>
        </p:txBody>
      </p:sp>
      <p:grpSp>
        <p:nvGrpSpPr>
          <p:cNvPr id="182283" name="Group 11"/>
          <p:cNvGrpSpPr>
            <a:grpSpLocks/>
          </p:cNvGrpSpPr>
          <p:nvPr/>
        </p:nvGrpSpPr>
        <p:grpSpPr bwMode="auto">
          <a:xfrm>
            <a:off x="3633788" y="4514850"/>
            <a:ext cx="171450" cy="573088"/>
            <a:chOff x="5425" y="1992"/>
            <a:chExt cx="108" cy="361"/>
          </a:xfrm>
        </p:grpSpPr>
        <p:sp>
          <p:nvSpPr>
            <p:cNvPr id="26711" name="AutoShape 12"/>
            <p:cNvSpPr>
              <a:spLocks noChangeArrowheads="1"/>
            </p:cNvSpPr>
            <p:nvPr/>
          </p:nvSpPr>
          <p:spPr bwMode="auto">
            <a:xfrm rot="3265955" flipH="1">
              <a:off x="5286" y="2131"/>
              <a:ext cx="361" cy="84"/>
            </a:xfrm>
            <a:prstGeom prst="parallelogram">
              <a:avLst>
                <a:gd name="adj" fmla="val 107440"/>
              </a:avLst>
            </a:prstGeom>
            <a:solidFill>
              <a:srgbClr val="003366"/>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12" name="Line 13"/>
            <p:cNvSpPr>
              <a:spLocks noChangeShapeType="1"/>
            </p:cNvSpPr>
            <p:nvPr/>
          </p:nvSpPr>
          <p:spPr bwMode="auto">
            <a:xfrm rot="3265955" flipH="1" flipV="1">
              <a:off x="5477" y="2081"/>
              <a:ext cx="31" cy="81"/>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2286" name="Oval 14"/>
          <p:cNvSpPr>
            <a:spLocks noChangeArrowheads="1"/>
          </p:cNvSpPr>
          <p:nvPr/>
        </p:nvSpPr>
        <p:spPr bwMode="auto">
          <a:xfrm>
            <a:off x="3663950" y="473868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7" name="Line 15"/>
          <p:cNvSpPr>
            <a:spLocks noChangeShapeType="1"/>
          </p:cNvSpPr>
          <p:nvPr/>
        </p:nvSpPr>
        <p:spPr bwMode="auto">
          <a:xfrm flipV="1">
            <a:off x="3706813" y="4149725"/>
            <a:ext cx="388937" cy="627063"/>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2288" name="Group 16"/>
          <p:cNvGrpSpPr>
            <a:grpSpLocks noChangeAspect="1"/>
          </p:cNvGrpSpPr>
          <p:nvPr/>
        </p:nvGrpSpPr>
        <p:grpSpPr bwMode="auto">
          <a:xfrm>
            <a:off x="5114925" y="2384425"/>
            <a:ext cx="1617663" cy="1619250"/>
            <a:chOff x="1813" y="1171"/>
            <a:chExt cx="1415" cy="1416"/>
          </a:xfrm>
        </p:grpSpPr>
        <p:grpSp>
          <p:nvGrpSpPr>
            <p:cNvPr id="26669" name="Group 17"/>
            <p:cNvGrpSpPr>
              <a:grpSpLocks noChangeAspect="1"/>
            </p:cNvGrpSpPr>
            <p:nvPr/>
          </p:nvGrpSpPr>
          <p:grpSpPr bwMode="auto">
            <a:xfrm>
              <a:off x="2449" y="1806"/>
              <a:ext cx="145" cy="145"/>
              <a:chOff x="2449" y="1806"/>
              <a:chExt cx="145" cy="145"/>
            </a:xfrm>
          </p:grpSpPr>
          <p:sp>
            <p:nvSpPr>
              <p:cNvPr id="26707" name="Oval 18"/>
              <p:cNvSpPr>
                <a:spLocks noChangeAspect="1" noChangeArrowheads="1"/>
              </p:cNvSpPr>
              <p:nvPr/>
            </p:nvSpPr>
            <p:spPr bwMode="auto">
              <a:xfrm>
                <a:off x="2449" y="1806"/>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08" name="Group 19"/>
              <p:cNvGrpSpPr>
                <a:grpSpLocks noChangeAspect="1"/>
              </p:cNvGrpSpPr>
              <p:nvPr/>
            </p:nvGrpSpPr>
            <p:grpSpPr bwMode="auto">
              <a:xfrm>
                <a:off x="2470" y="1826"/>
                <a:ext cx="106" cy="106"/>
                <a:chOff x="2336" y="1842"/>
                <a:chExt cx="106" cy="106"/>
              </a:xfrm>
            </p:grpSpPr>
            <p:sp>
              <p:nvSpPr>
                <p:cNvPr id="26709" name="Line 20"/>
                <p:cNvSpPr>
                  <a:spLocks noChangeAspect="1" noChangeShapeType="1"/>
                </p:cNvSpPr>
                <p:nvPr/>
              </p:nvSpPr>
              <p:spPr bwMode="auto">
                <a:xfrm>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10" name="Line 21"/>
                <p:cNvSpPr>
                  <a:spLocks noChangeAspect="1" noChangeShapeType="1"/>
                </p:cNvSpPr>
                <p:nvPr/>
              </p:nvSpPr>
              <p:spPr bwMode="auto">
                <a:xfrm rot="5400000">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6670" name="Group 22"/>
            <p:cNvGrpSpPr>
              <a:grpSpLocks noChangeAspect="1"/>
            </p:cNvGrpSpPr>
            <p:nvPr/>
          </p:nvGrpSpPr>
          <p:grpSpPr bwMode="auto">
            <a:xfrm>
              <a:off x="1813" y="1171"/>
              <a:ext cx="1415" cy="1416"/>
              <a:chOff x="1813" y="1171"/>
              <a:chExt cx="1415" cy="1416"/>
            </a:xfrm>
          </p:grpSpPr>
          <p:grpSp>
            <p:nvGrpSpPr>
              <p:cNvPr id="26671" name="Group 23"/>
              <p:cNvGrpSpPr>
                <a:grpSpLocks noChangeAspect="1"/>
              </p:cNvGrpSpPr>
              <p:nvPr/>
            </p:nvGrpSpPr>
            <p:grpSpPr bwMode="auto">
              <a:xfrm rot="-7205867">
                <a:off x="1869" y="1505"/>
                <a:ext cx="581" cy="336"/>
                <a:chOff x="2608" y="1298"/>
                <a:chExt cx="581" cy="336"/>
              </a:xfrm>
            </p:grpSpPr>
            <p:sp>
              <p:nvSpPr>
                <p:cNvPr id="26705" name="Line 2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6" name="AutoShape 2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2" name="Group 26"/>
              <p:cNvGrpSpPr>
                <a:grpSpLocks noChangeAspect="1"/>
              </p:cNvGrpSpPr>
              <p:nvPr/>
            </p:nvGrpSpPr>
            <p:grpSpPr bwMode="auto">
              <a:xfrm rot="-3600000">
                <a:off x="2232" y="1294"/>
                <a:ext cx="581" cy="336"/>
                <a:chOff x="2608" y="1298"/>
                <a:chExt cx="581" cy="336"/>
              </a:xfrm>
            </p:grpSpPr>
            <p:sp>
              <p:nvSpPr>
                <p:cNvPr id="26703" name="Line 2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4" name="AutoShape 2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3" name="Group 29"/>
              <p:cNvGrpSpPr>
                <a:grpSpLocks noChangeAspect="1"/>
              </p:cNvGrpSpPr>
              <p:nvPr/>
            </p:nvGrpSpPr>
            <p:grpSpPr bwMode="auto">
              <a:xfrm>
                <a:off x="2591" y="1501"/>
                <a:ext cx="581" cy="336"/>
                <a:chOff x="2608" y="1298"/>
                <a:chExt cx="581" cy="336"/>
              </a:xfrm>
            </p:grpSpPr>
            <p:sp>
              <p:nvSpPr>
                <p:cNvPr id="26701" name="Line 30"/>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2" name="AutoShape 31"/>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4" name="Group 32"/>
              <p:cNvGrpSpPr>
                <a:grpSpLocks noChangeAspect="1"/>
              </p:cNvGrpSpPr>
              <p:nvPr/>
            </p:nvGrpSpPr>
            <p:grpSpPr bwMode="auto">
              <a:xfrm rot="-5400000">
                <a:off x="2023" y="1349"/>
                <a:ext cx="581" cy="336"/>
                <a:chOff x="2608" y="1298"/>
                <a:chExt cx="581" cy="336"/>
              </a:xfrm>
            </p:grpSpPr>
            <p:sp>
              <p:nvSpPr>
                <p:cNvPr id="26699" name="Line 33"/>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0" name="AutoShape 34"/>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5" name="Group 35"/>
              <p:cNvGrpSpPr>
                <a:grpSpLocks noChangeAspect="1"/>
              </p:cNvGrpSpPr>
              <p:nvPr/>
            </p:nvGrpSpPr>
            <p:grpSpPr bwMode="auto">
              <a:xfrm rot="-1821529">
                <a:off x="2437" y="1350"/>
                <a:ext cx="581" cy="336"/>
                <a:chOff x="2608" y="1298"/>
                <a:chExt cx="581" cy="336"/>
              </a:xfrm>
            </p:grpSpPr>
            <p:sp>
              <p:nvSpPr>
                <p:cNvPr id="26697" name="Line 36"/>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8" name="AutoShape 37"/>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6" name="Group 38"/>
              <p:cNvGrpSpPr>
                <a:grpSpLocks noChangeAspect="1"/>
              </p:cNvGrpSpPr>
              <p:nvPr/>
            </p:nvGrpSpPr>
            <p:grpSpPr bwMode="auto">
              <a:xfrm rot="1800000">
                <a:off x="2647" y="1710"/>
                <a:ext cx="581" cy="336"/>
                <a:chOff x="2608" y="1298"/>
                <a:chExt cx="581" cy="336"/>
              </a:xfrm>
            </p:grpSpPr>
            <p:sp>
              <p:nvSpPr>
                <p:cNvPr id="26695" name="Line 39"/>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6" name="AutoShape 40"/>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7" name="Group 41"/>
              <p:cNvGrpSpPr>
                <a:grpSpLocks noChangeAspect="1"/>
              </p:cNvGrpSpPr>
              <p:nvPr/>
            </p:nvGrpSpPr>
            <p:grpSpPr bwMode="auto">
              <a:xfrm rot="-9000000">
                <a:off x="1813" y="1711"/>
                <a:ext cx="581" cy="336"/>
                <a:chOff x="2608" y="1298"/>
                <a:chExt cx="581" cy="336"/>
              </a:xfrm>
            </p:grpSpPr>
            <p:sp>
              <p:nvSpPr>
                <p:cNvPr id="26693" name="Line 42"/>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4" name="AutoShape 43"/>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8" name="Group 44"/>
              <p:cNvGrpSpPr>
                <a:grpSpLocks noChangeAspect="1"/>
              </p:cNvGrpSpPr>
              <p:nvPr/>
            </p:nvGrpSpPr>
            <p:grpSpPr bwMode="auto">
              <a:xfrm rot="8992351">
                <a:off x="2024" y="2073"/>
                <a:ext cx="581" cy="336"/>
                <a:chOff x="2608" y="1298"/>
                <a:chExt cx="581" cy="336"/>
              </a:xfrm>
            </p:grpSpPr>
            <p:sp>
              <p:nvSpPr>
                <p:cNvPr id="26691" name="Line 45"/>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2" name="AutoShape 46"/>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9" name="Group 47"/>
              <p:cNvGrpSpPr>
                <a:grpSpLocks noChangeAspect="1"/>
              </p:cNvGrpSpPr>
              <p:nvPr/>
            </p:nvGrpSpPr>
            <p:grpSpPr bwMode="auto">
              <a:xfrm rot="7200000">
                <a:off x="2233" y="2129"/>
                <a:ext cx="581" cy="336"/>
                <a:chOff x="2608" y="1298"/>
                <a:chExt cx="581" cy="336"/>
              </a:xfrm>
            </p:grpSpPr>
            <p:sp>
              <p:nvSpPr>
                <p:cNvPr id="26689" name="Line 48"/>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0" name="AutoShape 49"/>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0" name="Group 50"/>
              <p:cNvGrpSpPr>
                <a:grpSpLocks noChangeAspect="1"/>
              </p:cNvGrpSpPr>
              <p:nvPr/>
            </p:nvGrpSpPr>
            <p:grpSpPr bwMode="auto">
              <a:xfrm rot="5400000">
                <a:off x="2441" y="2071"/>
                <a:ext cx="581" cy="336"/>
                <a:chOff x="2608" y="1298"/>
                <a:chExt cx="581" cy="336"/>
              </a:xfrm>
            </p:grpSpPr>
            <p:sp>
              <p:nvSpPr>
                <p:cNvPr id="26687" name="Line 51"/>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8" name="AutoShape 52"/>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1" name="Group 53"/>
              <p:cNvGrpSpPr>
                <a:grpSpLocks noChangeAspect="1"/>
              </p:cNvGrpSpPr>
              <p:nvPr/>
            </p:nvGrpSpPr>
            <p:grpSpPr bwMode="auto">
              <a:xfrm rot="3643387">
                <a:off x="2589" y="1921"/>
                <a:ext cx="581" cy="336"/>
                <a:chOff x="2608" y="1298"/>
                <a:chExt cx="581" cy="336"/>
              </a:xfrm>
            </p:grpSpPr>
            <p:sp>
              <p:nvSpPr>
                <p:cNvPr id="26685" name="Line 5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6" name="AutoShape 5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2" name="Group 56"/>
              <p:cNvGrpSpPr>
                <a:grpSpLocks noChangeAspect="1"/>
              </p:cNvGrpSpPr>
              <p:nvPr/>
            </p:nvGrpSpPr>
            <p:grpSpPr bwMode="auto">
              <a:xfrm rot="10800000">
                <a:off x="1870" y="1921"/>
                <a:ext cx="581" cy="336"/>
                <a:chOff x="2608" y="1298"/>
                <a:chExt cx="581" cy="336"/>
              </a:xfrm>
            </p:grpSpPr>
            <p:sp>
              <p:nvSpPr>
                <p:cNvPr id="26683" name="Line 5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4" name="AutoShape 5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2331" name="Group 59"/>
          <p:cNvGrpSpPr>
            <a:grpSpLocks noChangeAspect="1"/>
          </p:cNvGrpSpPr>
          <p:nvPr/>
        </p:nvGrpSpPr>
        <p:grpSpPr bwMode="auto">
          <a:xfrm>
            <a:off x="7092950" y="2382838"/>
            <a:ext cx="1620838" cy="1622425"/>
            <a:chOff x="839" y="2523"/>
            <a:chExt cx="1415" cy="1416"/>
          </a:xfrm>
        </p:grpSpPr>
        <p:grpSp>
          <p:nvGrpSpPr>
            <p:cNvPr id="26642" name="Group 60"/>
            <p:cNvGrpSpPr>
              <a:grpSpLocks noChangeAspect="1"/>
            </p:cNvGrpSpPr>
            <p:nvPr/>
          </p:nvGrpSpPr>
          <p:grpSpPr bwMode="auto">
            <a:xfrm>
              <a:off x="1475" y="3158"/>
              <a:ext cx="145" cy="145"/>
              <a:chOff x="1475" y="3158"/>
              <a:chExt cx="145" cy="145"/>
            </a:xfrm>
          </p:grpSpPr>
          <p:sp>
            <p:nvSpPr>
              <p:cNvPr id="26667" name="Oval 61"/>
              <p:cNvSpPr>
                <a:spLocks noChangeAspect="1" noChangeArrowheads="1"/>
              </p:cNvSpPr>
              <p:nvPr/>
            </p:nvSpPr>
            <p:spPr bwMode="auto">
              <a:xfrm>
                <a:off x="1475" y="3158"/>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8" name="Line 62"/>
              <p:cNvSpPr>
                <a:spLocks noChangeAspect="1" noChangeShapeType="1"/>
              </p:cNvSpPr>
              <p:nvPr/>
            </p:nvSpPr>
            <p:spPr bwMode="auto">
              <a:xfrm>
                <a:off x="1496" y="3231"/>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43" name="Line 63"/>
            <p:cNvSpPr>
              <a:spLocks noChangeAspect="1" noChangeShapeType="1"/>
            </p:cNvSpPr>
            <p:nvPr/>
          </p:nvSpPr>
          <p:spPr bwMode="auto">
            <a:xfrm rot="14394133" flipV="1">
              <a:off x="895" y="2857"/>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4" name="AutoShape 64"/>
            <p:cNvSpPr>
              <a:spLocks noChangeAspect="1" noChangeArrowheads="1"/>
            </p:cNvSpPr>
            <p:nvPr/>
          </p:nvSpPr>
          <p:spPr bwMode="auto">
            <a:xfrm rot="7200000">
              <a:off x="1048" y="291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5" name="Line 65"/>
            <p:cNvSpPr>
              <a:spLocks noChangeAspect="1" noChangeShapeType="1"/>
            </p:cNvSpPr>
            <p:nvPr/>
          </p:nvSpPr>
          <p:spPr bwMode="auto">
            <a:xfrm rot="18000000" flipV="1">
              <a:off x="1258" y="2646"/>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AutoShape 66"/>
            <p:cNvSpPr>
              <a:spLocks noChangeAspect="1" noChangeArrowheads="1"/>
            </p:cNvSpPr>
            <p:nvPr/>
          </p:nvSpPr>
          <p:spPr bwMode="auto">
            <a:xfrm rot="10800000">
              <a:off x="1527" y="26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67"/>
            <p:cNvSpPr>
              <a:spLocks noChangeAspect="1" noChangeShapeType="1"/>
            </p:cNvSpPr>
            <p:nvPr/>
          </p:nvSpPr>
          <p:spPr bwMode="auto">
            <a:xfrm flipV="1">
              <a:off x="1617" y="285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8" name="AutoShape 68"/>
            <p:cNvSpPr>
              <a:spLocks noChangeAspect="1" noChangeArrowheads="1"/>
            </p:cNvSpPr>
            <p:nvPr/>
          </p:nvSpPr>
          <p:spPr bwMode="auto">
            <a:xfrm rot="-7200000">
              <a:off x="2000" y="29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9" name="Line 69"/>
            <p:cNvSpPr>
              <a:spLocks noChangeAspect="1" noChangeShapeType="1"/>
            </p:cNvSpPr>
            <p:nvPr/>
          </p:nvSpPr>
          <p:spPr bwMode="auto">
            <a:xfrm rot="16200000" flipV="1">
              <a:off x="1049" y="270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AutoShape 70"/>
            <p:cNvSpPr>
              <a:spLocks noChangeAspect="1" noChangeArrowheads="1"/>
            </p:cNvSpPr>
            <p:nvPr/>
          </p:nvSpPr>
          <p:spPr bwMode="auto">
            <a:xfrm rot="9000000">
              <a:off x="1251"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1" name="Line 71"/>
            <p:cNvSpPr>
              <a:spLocks noChangeAspect="1" noChangeShapeType="1"/>
            </p:cNvSpPr>
            <p:nvPr/>
          </p:nvSpPr>
          <p:spPr bwMode="auto">
            <a:xfrm rot="19778471" flipV="1">
              <a:off x="1463" y="270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2" name="AutoShape 72"/>
            <p:cNvSpPr>
              <a:spLocks noChangeAspect="1" noChangeArrowheads="1"/>
            </p:cNvSpPr>
            <p:nvPr/>
          </p:nvSpPr>
          <p:spPr bwMode="auto">
            <a:xfrm rot="-9060000">
              <a:off x="1796"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3" name="Line 73"/>
            <p:cNvSpPr>
              <a:spLocks noChangeAspect="1" noChangeShapeType="1"/>
            </p:cNvSpPr>
            <p:nvPr/>
          </p:nvSpPr>
          <p:spPr bwMode="auto">
            <a:xfrm rot="1800000" flipV="1">
              <a:off x="1673" y="306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4" name="AutoShape 74"/>
            <p:cNvSpPr>
              <a:spLocks noChangeAspect="1" noChangeArrowheads="1"/>
            </p:cNvSpPr>
            <p:nvPr/>
          </p:nvSpPr>
          <p:spPr bwMode="auto">
            <a:xfrm rot="-5400000">
              <a:off x="2074" y="317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5" name="Line 75"/>
            <p:cNvSpPr>
              <a:spLocks noChangeAspect="1" noChangeShapeType="1"/>
            </p:cNvSpPr>
            <p:nvPr/>
          </p:nvSpPr>
          <p:spPr bwMode="auto">
            <a:xfrm rot="12600000" flipV="1">
              <a:off x="839" y="306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6" name="AutoShape 76"/>
            <p:cNvSpPr>
              <a:spLocks noChangeAspect="1" noChangeArrowheads="1"/>
            </p:cNvSpPr>
            <p:nvPr/>
          </p:nvSpPr>
          <p:spPr bwMode="auto">
            <a:xfrm rot="5400000">
              <a:off x="975" y="3183"/>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7" name="Line 77"/>
            <p:cNvSpPr>
              <a:spLocks noChangeAspect="1" noChangeShapeType="1"/>
            </p:cNvSpPr>
            <p:nvPr/>
          </p:nvSpPr>
          <p:spPr bwMode="auto">
            <a:xfrm rot="8992351" flipV="1">
              <a:off x="1050" y="3425"/>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8" name="AutoShape 78"/>
            <p:cNvSpPr>
              <a:spLocks noChangeAspect="1" noChangeArrowheads="1"/>
            </p:cNvSpPr>
            <p:nvPr/>
          </p:nvSpPr>
          <p:spPr bwMode="auto">
            <a:xfrm rot="1800000">
              <a:off x="1254" y="36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9" name="Line 79"/>
            <p:cNvSpPr>
              <a:spLocks noChangeAspect="1" noChangeShapeType="1"/>
            </p:cNvSpPr>
            <p:nvPr/>
          </p:nvSpPr>
          <p:spPr bwMode="auto">
            <a:xfrm rot="7200000" flipV="1">
              <a:off x="1259" y="348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0" name="AutoShape 80"/>
            <p:cNvSpPr>
              <a:spLocks noChangeAspect="1" noChangeArrowheads="1"/>
            </p:cNvSpPr>
            <p:nvPr/>
          </p:nvSpPr>
          <p:spPr bwMode="auto">
            <a:xfrm>
              <a:off x="1529" y="37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1" name="Line 81"/>
            <p:cNvSpPr>
              <a:spLocks noChangeAspect="1" noChangeShapeType="1"/>
            </p:cNvSpPr>
            <p:nvPr/>
          </p:nvSpPr>
          <p:spPr bwMode="auto">
            <a:xfrm rot="5400000" flipV="1">
              <a:off x="1467" y="342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2" name="AutoShape 82"/>
            <p:cNvSpPr>
              <a:spLocks noChangeAspect="1" noChangeArrowheads="1"/>
            </p:cNvSpPr>
            <p:nvPr/>
          </p:nvSpPr>
          <p:spPr bwMode="auto">
            <a:xfrm rot="-1800000">
              <a:off x="1803" y="3656"/>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3" name="Line 83"/>
            <p:cNvSpPr>
              <a:spLocks noChangeAspect="1" noChangeShapeType="1"/>
            </p:cNvSpPr>
            <p:nvPr/>
          </p:nvSpPr>
          <p:spPr bwMode="auto">
            <a:xfrm rot="3643387" flipV="1">
              <a:off x="1615"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4" name="AutoShape 84"/>
            <p:cNvSpPr>
              <a:spLocks noChangeAspect="1" noChangeArrowheads="1"/>
            </p:cNvSpPr>
            <p:nvPr/>
          </p:nvSpPr>
          <p:spPr bwMode="auto">
            <a:xfrm rot="-3600000">
              <a:off x="1998" y="3458"/>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5" name="Line 85"/>
            <p:cNvSpPr>
              <a:spLocks noChangeAspect="1" noChangeShapeType="1"/>
            </p:cNvSpPr>
            <p:nvPr/>
          </p:nvSpPr>
          <p:spPr bwMode="auto">
            <a:xfrm rot="10800000" flipV="1">
              <a:off x="896"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6" name="AutoShape 86"/>
            <p:cNvSpPr>
              <a:spLocks noChangeAspect="1" noChangeArrowheads="1"/>
            </p:cNvSpPr>
            <p:nvPr/>
          </p:nvSpPr>
          <p:spPr bwMode="auto">
            <a:xfrm rot="3600000">
              <a:off x="1051" y="34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640" name="Text Box 87"/>
          <p:cNvSpPr txBox="1">
            <a:spLocks noChangeArrowheads="1"/>
          </p:cNvSpPr>
          <p:nvPr/>
        </p:nvSpPr>
        <p:spPr bwMode="auto">
          <a:xfrm>
            <a:off x="107950" y="908050"/>
            <a:ext cx="4587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电场线（电</a:t>
            </a:r>
            <a:r>
              <a:rPr kumimoji="1" lang="zh-CN" altLang="en-US" sz="2800" b="1">
                <a:solidFill>
                  <a:srgbClr val="FFFF00"/>
                </a:solidFill>
                <a:latin typeface="Times New Roman" pitchFamily="18" charset="0"/>
              </a:rPr>
              <a:t>力</a:t>
            </a:r>
            <a:r>
              <a:rPr kumimoji="1" lang="zh-CN" altLang="en-US" sz="2800" b="1">
                <a:solidFill>
                  <a:srgbClr val="FFFF00"/>
                </a:solidFill>
                <a:latin typeface="宋体" pitchFamily="2" charset="-122"/>
              </a:rPr>
              <a:t>线）</a:t>
            </a:r>
            <a:r>
              <a:rPr kumimoji="1" lang="zh-CN" altLang="en-US" sz="2800">
                <a:latin typeface="Times New Roman" pitchFamily="18" charset="0"/>
              </a:rPr>
              <a:t> </a:t>
            </a:r>
          </a:p>
        </p:txBody>
      </p:sp>
      <p:sp>
        <p:nvSpPr>
          <p:cNvPr id="26641" name="Text Box 88"/>
          <p:cNvSpPr txBox="1">
            <a:spLocks noChangeArrowheads="1"/>
          </p:cNvSpPr>
          <p:nvPr/>
        </p:nvSpPr>
        <p:spPr bwMode="auto">
          <a:xfrm>
            <a:off x="0" y="3333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00FF00"/>
                </a:solidFill>
                <a:latin typeface="Times New Roman" pitchFamily="18" charset="0"/>
                <a:ea typeface="黑体" pitchFamily="49" charset="-122"/>
              </a:rPr>
              <a:t>9.3  </a:t>
            </a:r>
            <a:r>
              <a:rPr kumimoji="1" lang="zh-CN" altLang="en-US" sz="3200" b="1">
                <a:solidFill>
                  <a:srgbClr val="00FF00"/>
                </a:solidFill>
                <a:latin typeface="Times New Roman" pitchFamily="18" charset="0"/>
                <a:ea typeface="黑体" pitchFamily="49" charset="-122"/>
              </a:rPr>
              <a:t>电通量  高斯定理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82288"/>
                                        </p:tgtEl>
                                        <p:attrNameLst>
                                          <p:attrName>style.visibility</p:attrName>
                                        </p:attrNameLst>
                                      </p:cBhvr>
                                      <p:to>
                                        <p:strVal val="visible"/>
                                      </p:to>
                                    </p:set>
                                    <p:animEffect transition="in" filter="box(out)">
                                      <p:cBhvr>
                                        <p:cTn id="7" dur="500"/>
                                        <p:tgtEl>
                                          <p:spTgt spid="182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2331"/>
                                        </p:tgtEl>
                                        <p:attrNameLst>
                                          <p:attrName>style.visibility</p:attrName>
                                        </p:attrNameLst>
                                      </p:cBhvr>
                                      <p:to>
                                        <p:strVal val="visible"/>
                                      </p:to>
                                    </p:set>
                                    <p:animEffect transition="in" filter="box(out)">
                                      <p:cBhvr>
                                        <p:cTn id="12" dur="500"/>
                                        <p:tgtEl>
                                          <p:spTgt spid="182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82278"/>
                                        </p:tgtEl>
                                        <p:attrNameLst>
                                          <p:attrName>style.visibility</p:attrName>
                                        </p:attrNameLst>
                                      </p:cBhvr>
                                      <p:to>
                                        <p:strVal val="visible"/>
                                      </p:to>
                                    </p:set>
                                    <p:animEffect transition="in" filter="box(out)">
                                      <p:cBhvr>
                                        <p:cTn id="17" dur="500"/>
                                        <p:tgtEl>
                                          <p:spTgt spid="1822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82279"/>
                                        </p:tgtEl>
                                        <p:attrNameLst>
                                          <p:attrName>style.visibility</p:attrName>
                                        </p:attrNameLst>
                                      </p:cBhvr>
                                      <p:to>
                                        <p:strVal val="visible"/>
                                      </p:to>
                                    </p:set>
                                    <p:animEffect transition="in" filter="box(out)">
                                      <p:cBhvr>
                                        <p:cTn id="22" dur="500"/>
                                        <p:tgtEl>
                                          <p:spTgt spid="182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277"/>
                                        </p:tgtEl>
                                        <p:attrNameLst>
                                          <p:attrName>style.visibility</p:attrName>
                                        </p:attrNameLst>
                                      </p:cBhvr>
                                      <p:to>
                                        <p:strVal val="visible"/>
                                      </p:to>
                                    </p:set>
                                    <p:animEffect transition="in" filter="wipe(left)">
                                      <p:cBhvr>
                                        <p:cTn id="27" dur="500"/>
                                        <p:tgtEl>
                                          <p:spTgt spid="1822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182286"/>
                                        </p:tgtEl>
                                        <p:attrNameLst>
                                          <p:attrName>style.visibility</p:attrName>
                                        </p:attrNameLst>
                                      </p:cBhvr>
                                      <p:to>
                                        <p:strVal val="visible"/>
                                      </p:to>
                                    </p:set>
                                    <p:anim calcmode="lin" valueType="num">
                                      <p:cBhvr>
                                        <p:cTn id="32" dur="2000" fill="hold"/>
                                        <p:tgtEl>
                                          <p:spTgt spid="182286"/>
                                        </p:tgtEl>
                                        <p:attrNameLst>
                                          <p:attrName>ppt_w</p:attrName>
                                        </p:attrNameLst>
                                      </p:cBhvr>
                                      <p:tavLst>
                                        <p:tav tm="0">
                                          <p:val>
                                            <p:strVal val="4*#ppt_w"/>
                                          </p:val>
                                        </p:tav>
                                        <p:tav tm="100000">
                                          <p:val>
                                            <p:strVal val="#ppt_w"/>
                                          </p:val>
                                        </p:tav>
                                      </p:tavLst>
                                    </p:anim>
                                    <p:anim calcmode="lin" valueType="num">
                                      <p:cBhvr>
                                        <p:cTn id="33" dur="2000" fill="hold"/>
                                        <p:tgtEl>
                                          <p:spTgt spid="182286"/>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2287"/>
                                        </p:tgtEl>
                                        <p:attrNameLst>
                                          <p:attrName>style.visibility</p:attrName>
                                        </p:attrNameLst>
                                      </p:cBhvr>
                                      <p:to>
                                        <p:strVal val="visible"/>
                                      </p:to>
                                    </p:set>
                                    <p:animEffect transition="in" filter="wipe(down)">
                                      <p:cBhvr>
                                        <p:cTn id="38" dur="500"/>
                                        <p:tgtEl>
                                          <p:spTgt spid="1822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182280"/>
                                        </p:tgtEl>
                                        <p:attrNameLst>
                                          <p:attrName>style.visibility</p:attrName>
                                        </p:attrNameLst>
                                      </p:cBhvr>
                                      <p:to>
                                        <p:strVal val="visible"/>
                                      </p:to>
                                    </p:set>
                                    <p:animEffect transition="in" filter="wipe(down)">
                                      <p:cBhvr>
                                        <p:cTn id="43" dur="500"/>
                                        <p:tgtEl>
                                          <p:spTgt spid="182280"/>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82274">
                                            <p:txEl>
                                              <p:pRg st="0" end="0"/>
                                            </p:txEl>
                                          </p:spTgt>
                                        </p:tgtEl>
                                        <p:attrNameLst>
                                          <p:attrName>style.visibility</p:attrName>
                                        </p:attrNameLst>
                                      </p:cBhvr>
                                      <p:to>
                                        <p:strVal val="visible"/>
                                      </p:to>
                                    </p:set>
                                    <p:animEffect transition="in" filter="wipe(left)">
                                      <p:cBhvr>
                                        <p:cTn id="47" dur="500"/>
                                        <p:tgtEl>
                                          <p:spTgt spid="18227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82283"/>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0"/>
                                  </p:stCondLst>
                                  <p:childTnLst>
                                    <p:set>
                                      <p:cBhvr>
                                        <p:cTn id="54" dur="1" fill="hold">
                                          <p:stCondLst>
                                            <p:cond delay="499"/>
                                          </p:stCondLst>
                                        </p:cTn>
                                        <p:tgtEl>
                                          <p:spTgt spid="18228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82282"/>
                                        </p:tgtEl>
                                        <p:attrNameLst>
                                          <p:attrName>style.visibility</p:attrName>
                                        </p:attrNameLst>
                                      </p:cBhvr>
                                      <p:to>
                                        <p:strVal val="visible"/>
                                      </p:to>
                                    </p:set>
                                    <p:animEffect transition="in" filter="slide(fromLeft)">
                                      <p:cBhvr>
                                        <p:cTn id="59" dur="500"/>
                                        <p:tgtEl>
                                          <p:spTgt spid="18228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82274">
                                            <p:txEl>
                                              <p:pRg st="1" end="1"/>
                                            </p:txEl>
                                          </p:spTgt>
                                        </p:tgtEl>
                                        <p:attrNameLst>
                                          <p:attrName>style.visibility</p:attrName>
                                        </p:attrNameLst>
                                      </p:cBhvr>
                                      <p:to>
                                        <p:strVal val="visible"/>
                                      </p:to>
                                    </p:set>
                                    <p:animEffect transition="in" filter="wipe(left)">
                                      <p:cBhvr>
                                        <p:cTn id="64" dur="500"/>
                                        <p:tgtEl>
                                          <p:spTgt spid="182274">
                                            <p:txEl>
                                              <p:pRg st="1" end="1"/>
                                            </p:txEl>
                                          </p:spTgt>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82275"/>
                                        </p:tgtEl>
                                        <p:attrNameLst>
                                          <p:attrName>style.visibility</p:attrName>
                                        </p:attrNameLst>
                                      </p:cBhvr>
                                      <p:to>
                                        <p:strVal val="visible"/>
                                      </p:to>
                                    </p:set>
                                    <p:animEffect transition="in" filter="wipe(left)">
                                      <p:cBhvr>
                                        <p:cTn id="68" dur="500"/>
                                        <p:tgtEl>
                                          <p:spTgt spid="18227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82276"/>
                                        </p:tgtEl>
                                        <p:attrNameLst>
                                          <p:attrName>style.visibility</p:attrName>
                                        </p:attrNameLst>
                                      </p:cBhvr>
                                      <p:to>
                                        <p:strVal val="visible"/>
                                      </p:to>
                                    </p:set>
                                    <p:animEffect transition="in" filter="wipe(left)">
                                      <p:cBhvr>
                                        <p:cTn id="73"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utoUpdateAnimBg="0"/>
      <p:bldP spid="182277" grpId="0" autoUpdateAnimBg="0"/>
      <p:bldP spid="182282" grpId="0"/>
      <p:bldP spid="182286" grpId="0" animBg="1"/>
      <p:bldP spid="1822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908" y="1747830"/>
            <a:ext cx="3960440" cy="173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720262"/>
            <a:ext cx="1988045" cy="523220"/>
          </a:xfrm>
          <a:prstGeom prst="rect">
            <a:avLst/>
          </a:prstGeom>
          <a:noFill/>
        </p:spPr>
        <p:txBody>
          <a:bodyPr wrap="none" rtlCol="0">
            <a:spAutoFit/>
          </a:bodyPr>
          <a:lstStyle/>
          <a:p>
            <a:r>
              <a:rPr kumimoji="1" lang="zh-CN" altLang="en-US" sz="2800" b="1">
                <a:solidFill>
                  <a:srgbClr val="FFFF00"/>
                </a:solidFill>
                <a:latin typeface="宋体" pitchFamily="2" charset="-122"/>
              </a:rPr>
              <a:t>通量的概念</a:t>
            </a: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69" y="1902819"/>
            <a:ext cx="27146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2321" y="1243482"/>
            <a:ext cx="3791423" cy="523220"/>
          </a:xfrm>
          <a:prstGeom prst="rect">
            <a:avLst/>
          </a:prstGeom>
          <a:noFill/>
        </p:spPr>
        <p:txBody>
          <a:bodyPr wrap="none" rtlCol="0">
            <a:spAutoFit/>
          </a:bodyPr>
          <a:lstStyle/>
          <a:p>
            <a:r>
              <a:rPr kumimoji="1" lang="zh-CN" altLang="en-US" sz="2800" b="1">
                <a:solidFill>
                  <a:schemeClr val="bg1"/>
                </a:solidFill>
                <a:latin typeface="宋体" pitchFamily="2" charset="-122"/>
              </a:rPr>
              <a:t>流体的速度</a:t>
            </a:r>
            <a:r>
              <a:rPr kumimoji="1" lang="en-US" altLang="zh-CN" sz="2800" b="1">
                <a:solidFill>
                  <a:schemeClr val="bg1"/>
                </a:solidFill>
                <a:latin typeface="宋体" pitchFamily="2" charset="-122"/>
              </a:rPr>
              <a:t>——</a:t>
            </a:r>
            <a:r>
              <a:rPr kumimoji="1" lang="zh-CN" altLang="en-US" sz="2800" b="1">
                <a:solidFill>
                  <a:schemeClr val="bg1"/>
                </a:solidFill>
                <a:latin typeface="宋体" pitchFamily="2" charset="-122"/>
              </a:rPr>
              <a:t>流速场</a:t>
            </a:r>
          </a:p>
        </p:txBody>
      </p:sp>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58" y="3908070"/>
            <a:ext cx="41719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54517" y="4052086"/>
            <a:ext cx="3791423" cy="523220"/>
          </a:xfrm>
          <a:prstGeom prst="rect">
            <a:avLst/>
          </a:prstGeom>
          <a:noFill/>
        </p:spPr>
        <p:txBody>
          <a:bodyPr wrap="none" rtlCol="0">
            <a:spAutoFit/>
          </a:bodyPr>
          <a:lstStyle/>
          <a:p>
            <a:r>
              <a:rPr kumimoji="1" lang="zh-CN" altLang="en-US" sz="2800" b="1">
                <a:solidFill>
                  <a:srgbClr val="FFFF00"/>
                </a:solidFill>
                <a:latin typeface="宋体" pitchFamily="2" charset="-122"/>
              </a:rPr>
              <a:t>流速场的通量</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流量</a:t>
            </a:r>
          </a:p>
        </p:txBody>
      </p:sp>
      <p:pic>
        <p:nvPicPr>
          <p:cNvPr id="839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908" y="4775547"/>
            <a:ext cx="24669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557" y="5348230"/>
            <a:ext cx="14668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188640"/>
            <a:ext cx="5112568" cy="523220"/>
          </a:xfrm>
          <a:prstGeom prst="rect">
            <a:avLst/>
          </a:prstGeom>
          <a:noFill/>
        </p:spPr>
        <p:txBody>
          <a:bodyPr wrap="square" rtlCol="0">
            <a:spAutoFit/>
          </a:bodyPr>
          <a:lstStyle/>
          <a:p>
            <a:r>
              <a:rPr kumimoji="1" lang="zh-CN" altLang="en-US" sz="2800" b="1">
                <a:solidFill>
                  <a:srgbClr val="FFFF00"/>
                </a:solidFill>
                <a:latin typeface="宋体" pitchFamily="2" charset="-122"/>
              </a:rPr>
              <a:t>场的概念、标量场和矢量场</a:t>
            </a:r>
          </a:p>
        </p:txBody>
      </p:sp>
    </p:spTree>
    <p:extLst>
      <p:ext uri="{BB962C8B-B14F-4D97-AF65-F5344CB8AC3E}">
        <p14:creationId xmlns:p14="http://schemas.microsoft.com/office/powerpoint/2010/main" val="373727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116632"/>
            <a:ext cx="1988045" cy="523220"/>
          </a:xfrm>
          <a:prstGeom prst="rect">
            <a:avLst/>
          </a:prstGeom>
          <a:noFill/>
        </p:spPr>
        <p:txBody>
          <a:bodyPr wrap="none" rtlCol="0">
            <a:spAutoFit/>
          </a:bodyPr>
          <a:lstStyle/>
          <a:p>
            <a:r>
              <a:rPr kumimoji="1" lang="zh-CN" altLang="en-US" sz="2800" b="1">
                <a:solidFill>
                  <a:srgbClr val="FFFF00"/>
                </a:solidFill>
                <a:latin typeface="宋体" pitchFamily="2" charset="-122"/>
              </a:rPr>
              <a:t>环量的概念</a:t>
            </a:r>
          </a:p>
        </p:txBody>
      </p:sp>
      <p:sp>
        <p:nvSpPr>
          <p:cNvPr id="7" name="TextBox 6"/>
          <p:cNvSpPr txBox="1"/>
          <p:nvPr/>
        </p:nvSpPr>
        <p:spPr>
          <a:xfrm>
            <a:off x="3765761" y="476672"/>
            <a:ext cx="5126719" cy="2246769"/>
          </a:xfrm>
          <a:prstGeom prst="rect">
            <a:avLst/>
          </a:prstGeom>
          <a:noFill/>
        </p:spPr>
        <p:txBody>
          <a:bodyPr wrap="square" rtlCol="0">
            <a:spAutoFit/>
          </a:bodyPr>
          <a:lstStyle/>
          <a:p>
            <a:r>
              <a:rPr kumimoji="1" lang="zh-CN" altLang="en-US" sz="2800" b="1">
                <a:solidFill>
                  <a:srgbClr val="FFFF00"/>
                </a:solidFill>
                <a:latin typeface="宋体" pitchFamily="2" charset="-122"/>
              </a:rPr>
              <a:t>流速场的环量</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环流</a:t>
            </a:r>
            <a:endParaRPr kumimoji="1" lang="en-US" altLang="zh-CN" sz="2800" b="1">
              <a:solidFill>
                <a:srgbClr val="FFFF00"/>
              </a:solidFill>
              <a:latin typeface="宋体" pitchFamily="2" charset="-122"/>
            </a:endParaRPr>
          </a:p>
          <a:p>
            <a:r>
              <a:rPr kumimoji="1" lang="zh-CN" altLang="en-US" sz="2800" b="1">
                <a:solidFill>
                  <a:schemeClr val="bg1"/>
                </a:solidFill>
                <a:latin typeface="宋体" pitchFamily="2" charset="-122"/>
              </a:rPr>
              <a:t>流体的涡旋运动是围绕一条轴线（称为涡线）进行的，涡线或者通向流体的边界，或者在流体内形成闭合曲线。</a:t>
            </a: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849607"/>
            <a:ext cx="2742420" cy="298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809875"/>
            <a:ext cx="42672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3929063"/>
            <a:ext cx="18573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87824" y="3736627"/>
            <a:ext cx="5491336" cy="1384995"/>
          </a:xfrm>
          <a:prstGeom prst="rect">
            <a:avLst/>
          </a:prstGeom>
          <a:noFill/>
        </p:spPr>
        <p:txBody>
          <a:bodyPr wrap="square" rtlCol="0">
            <a:spAutoFit/>
          </a:bodyPr>
          <a:lstStyle/>
          <a:p>
            <a:r>
              <a:rPr kumimoji="1" lang="zh-CN" altLang="en-US" sz="2800" b="1">
                <a:solidFill>
                  <a:schemeClr val="bg1"/>
                </a:solidFill>
                <a:latin typeface="宋体" pitchFamily="2" charset="-122"/>
              </a:rPr>
              <a:t>流速场沿着一个闭合环路的积分，表示沿着该环路流速分量的总和，称为环流。</a:t>
            </a:r>
          </a:p>
        </p:txBody>
      </p:sp>
      <p:sp>
        <p:nvSpPr>
          <p:cNvPr id="6" name="TextBox 5"/>
          <p:cNvSpPr txBox="1"/>
          <p:nvPr/>
        </p:nvSpPr>
        <p:spPr>
          <a:xfrm>
            <a:off x="683568" y="5301208"/>
            <a:ext cx="7435552" cy="954107"/>
          </a:xfrm>
          <a:prstGeom prst="rect">
            <a:avLst/>
          </a:prstGeom>
          <a:noFill/>
        </p:spPr>
        <p:txBody>
          <a:bodyPr wrap="square" rtlCol="0">
            <a:spAutoFit/>
          </a:bodyPr>
          <a:lstStyle/>
          <a:p>
            <a:r>
              <a:rPr kumimoji="1" lang="zh-CN" altLang="en-US" sz="2800" b="1">
                <a:solidFill>
                  <a:schemeClr val="bg1"/>
                </a:solidFill>
                <a:latin typeface="宋体" pitchFamily="2" charset="-122"/>
              </a:rPr>
              <a:t>通量和环量反映了矢量场在一定的连续有限空间内的分布规律和性质。</a:t>
            </a:r>
          </a:p>
        </p:txBody>
      </p:sp>
    </p:spTree>
    <p:extLst>
      <p:ext uri="{BB962C8B-B14F-4D97-AF65-F5344CB8AC3E}">
        <p14:creationId xmlns:p14="http://schemas.microsoft.com/office/powerpoint/2010/main" val="21511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0" y="315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rgbClr val="66FF33"/>
                </a:solidFill>
                <a:latin typeface="Times New Roman" pitchFamily="18" charset="0"/>
                <a:ea typeface="黑体" pitchFamily="49" charset="-122"/>
              </a:rPr>
              <a:t>9.1  </a:t>
            </a:r>
            <a:r>
              <a:rPr kumimoji="1" lang="zh-CN" altLang="en-US" sz="3200" b="1">
                <a:solidFill>
                  <a:srgbClr val="66FF33"/>
                </a:solidFill>
                <a:latin typeface="Times New Roman" pitchFamily="18" charset="0"/>
                <a:ea typeface="黑体" pitchFamily="49" charset="-122"/>
              </a:rPr>
              <a:t>电荷  库仑定律</a:t>
            </a:r>
          </a:p>
        </p:txBody>
      </p:sp>
      <p:sp>
        <p:nvSpPr>
          <p:cNvPr id="105475" name="Text Box 3"/>
          <p:cNvSpPr txBox="1">
            <a:spLocks noChangeArrowheads="1"/>
          </p:cNvSpPr>
          <p:nvPr/>
        </p:nvSpPr>
        <p:spPr bwMode="auto">
          <a:xfrm>
            <a:off x="195263" y="757238"/>
            <a:ext cx="3902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solidFill>
                  <a:srgbClr val="FFFF00"/>
                </a:solidFill>
                <a:latin typeface="宋体" charset="-122"/>
              </a:rPr>
              <a:t>一</a:t>
            </a:r>
            <a:r>
              <a:rPr kumimoji="1" lang="en-US" altLang="zh-CN" sz="2800" b="1">
                <a:solidFill>
                  <a:srgbClr val="FFFF00"/>
                </a:solidFill>
                <a:latin typeface="宋体" charset="-122"/>
              </a:rPr>
              <a:t>.</a:t>
            </a:r>
            <a:r>
              <a:rPr kumimoji="1" lang="zh-CN" altLang="en-US" sz="2800" b="1">
                <a:solidFill>
                  <a:srgbClr val="FFFF00"/>
                </a:solidFill>
                <a:latin typeface="宋体" charset="-122"/>
              </a:rPr>
              <a:t>电荷</a:t>
            </a:r>
          </a:p>
        </p:txBody>
      </p:sp>
      <p:sp>
        <p:nvSpPr>
          <p:cNvPr id="105476" name="Text Box 4"/>
          <p:cNvSpPr txBox="1">
            <a:spLocks noChangeArrowheads="1"/>
          </p:cNvSpPr>
          <p:nvPr/>
        </p:nvSpPr>
        <p:spPr bwMode="auto">
          <a:xfrm>
            <a:off x="454025" y="1295400"/>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charset="-122"/>
              </a:rPr>
              <a:t>正负性 </a:t>
            </a:r>
          </a:p>
        </p:txBody>
      </p:sp>
      <p:sp>
        <p:nvSpPr>
          <p:cNvPr id="105477" name="Text Box 5"/>
          <p:cNvSpPr txBox="1">
            <a:spLocks noChangeArrowheads="1"/>
          </p:cNvSpPr>
          <p:nvPr/>
        </p:nvSpPr>
        <p:spPr bwMode="auto">
          <a:xfrm>
            <a:off x="434975" y="1828800"/>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charset="-122"/>
              </a:rPr>
              <a:t>量子性</a:t>
            </a:r>
          </a:p>
        </p:txBody>
      </p:sp>
      <p:graphicFrame>
        <p:nvGraphicFramePr>
          <p:cNvPr id="105478" name="Object 6"/>
          <p:cNvGraphicFramePr>
            <a:graphicFrameLocks/>
          </p:cNvGraphicFramePr>
          <p:nvPr/>
        </p:nvGraphicFramePr>
        <p:xfrm>
          <a:off x="2627784" y="2351935"/>
          <a:ext cx="5713413" cy="522288"/>
        </p:xfrm>
        <a:graphic>
          <a:graphicData uri="http://schemas.openxmlformats.org/presentationml/2006/ole">
            <mc:AlternateContent xmlns:mc="http://schemas.openxmlformats.org/markup-compatibility/2006">
              <mc:Choice xmlns:v="urn:schemas-microsoft-com:vml" Requires="v">
                <p:oleObj spid="_x0000_s85016" name="Equation" r:id="rId3" imgW="5648243" imgH="457267" progId="Equation.3">
                  <p:embed/>
                </p:oleObj>
              </mc:Choice>
              <mc:Fallback>
                <p:oleObj name="Equation" r:id="rId3" imgW="5648243" imgH="457267" progId="Equation.3">
                  <p:embed/>
                  <p:pic>
                    <p:nvPicPr>
                      <p:cNvPr id="105478"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351935"/>
                        <a:ext cx="57134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9" name="Object 7"/>
          <p:cNvGraphicFramePr>
            <a:graphicFrameLocks/>
          </p:cNvGraphicFramePr>
          <p:nvPr/>
        </p:nvGraphicFramePr>
        <p:xfrm>
          <a:off x="900113" y="2436813"/>
          <a:ext cx="990600" cy="393700"/>
        </p:xfrm>
        <a:graphic>
          <a:graphicData uri="http://schemas.openxmlformats.org/presentationml/2006/ole">
            <mc:AlternateContent xmlns:mc="http://schemas.openxmlformats.org/markup-compatibility/2006">
              <mc:Choice xmlns:v="urn:schemas-microsoft-com:vml" Requires="v">
                <p:oleObj spid="_x0000_s85017" name="Equation" r:id="rId5" imgW="924008" imgH="323920" progId="Equation.3">
                  <p:embed/>
                </p:oleObj>
              </mc:Choice>
              <mc:Fallback>
                <p:oleObj name="Equation" r:id="rId5" imgW="924008" imgH="323920" progId="Equation.3">
                  <p:embed/>
                  <p:pic>
                    <p:nvPicPr>
                      <p:cNvPr id="105479"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36813"/>
                        <a:ext cx="99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3" name="Text Box 11"/>
          <p:cNvSpPr txBox="1">
            <a:spLocks noChangeArrowheads="1"/>
          </p:cNvSpPr>
          <p:nvPr/>
        </p:nvSpPr>
        <p:spPr bwMode="auto">
          <a:xfrm>
            <a:off x="434975" y="3429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3. </a:t>
            </a:r>
            <a:r>
              <a:rPr kumimoji="1" lang="zh-CN" altLang="en-US" sz="2400" b="1">
                <a:solidFill>
                  <a:srgbClr val="66FFFF"/>
                </a:solidFill>
                <a:latin typeface="宋体" charset="-122"/>
              </a:rPr>
              <a:t>守恒性</a:t>
            </a:r>
          </a:p>
        </p:txBody>
      </p:sp>
      <p:sp>
        <p:nvSpPr>
          <p:cNvPr id="105484" name="Rectangle 12"/>
          <p:cNvSpPr>
            <a:spLocks noChangeArrowheads="1"/>
          </p:cNvSpPr>
          <p:nvPr/>
        </p:nvSpPr>
        <p:spPr bwMode="auto">
          <a:xfrm>
            <a:off x="792163" y="3810000"/>
            <a:ext cx="80708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charset="-122"/>
              </a:rPr>
              <a:t>在一个孤立系统中总电荷量是不变的。即在任何时刻系统中的正电荷与负电荷的代数和保持不变，这称为</a:t>
            </a:r>
            <a:r>
              <a:rPr kumimoji="1" lang="zh-CN" altLang="en-US" sz="2400" b="1">
                <a:solidFill>
                  <a:srgbClr val="66FFFF"/>
                </a:solidFill>
                <a:latin typeface="宋体" charset="-122"/>
              </a:rPr>
              <a:t>电荷守恒定律。 </a:t>
            </a:r>
          </a:p>
        </p:txBody>
      </p:sp>
      <p:sp>
        <p:nvSpPr>
          <p:cNvPr id="105485" name="Text Box 13"/>
          <p:cNvSpPr txBox="1">
            <a:spLocks noChangeArrowheads="1"/>
          </p:cNvSpPr>
          <p:nvPr/>
        </p:nvSpPr>
        <p:spPr bwMode="auto">
          <a:xfrm>
            <a:off x="477838" y="5334000"/>
            <a:ext cx="485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4. </a:t>
            </a:r>
            <a:r>
              <a:rPr kumimoji="1" lang="zh-CN" altLang="en-US" sz="2400" b="1">
                <a:solidFill>
                  <a:srgbClr val="66FFFF"/>
                </a:solidFill>
                <a:latin typeface="宋体" charset="-122"/>
              </a:rPr>
              <a:t>相对论不变性</a:t>
            </a:r>
          </a:p>
        </p:txBody>
      </p:sp>
      <p:sp>
        <p:nvSpPr>
          <p:cNvPr id="105486" name="Text Box 14"/>
          <p:cNvSpPr txBox="1">
            <a:spLocks noChangeArrowheads="1"/>
          </p:cNvSpPr>
          <p:nvPr/>
        </p:nvSpPr>
        <p:spPr bwMode="auto">
          <a:xfrm>
            <a:off x="768350" y="5791200"/>
            <a:ext cx="80041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bg1"/>
                </a:solidFill>
                <a:latin typeface="宋体" charset="-122"/>
              </a:rPr>
              <a:t>电荷的电量与它的运动状态无关</a:t>
            </a:r>
            <a:r>
              <a:rPr kumimoji="1" lang="en-US" altLang="zh-CN" sz="2400" b="1">
                <a:solidFill>
                  <a:schemeClr val="bg1"/>
                </a:solidFill>
                <a:latin typeface="宋体" charset="-122"/>
              </a:rPr>
              <a:t>,</a:t>
            </a:r>
            <a:r>
              <a:rPr kumimoji="1" lang="zh-CN" altLang="en-US" sz="2400" b="1">
                <a:solidFill>
                  <a:schemeClr val="bg1"/>
                </a:solidFill>
                <a:latin typeface="宋体" charset="-122"/>
              </a:rPr>
              <a:t>在一切惯性系中</a:t>
            </a:r>
            <a:r>
              <a:rPr kumimoji="1" lang="zh-CN" altLang="en-US" sz="2400" b="1">
                <a:solidFill>
                  <a:srgbClr val="66FFFF"/>
                </a:solidFill>
                <a:latin typeface="宋体" charset="-122"/>
              </a:rPr>
              <a:t>电荷守恒定律都</a:t>
            </a:r>
            <a:r>
              <a:rPr kumimoji="1" lang="zh-CN" altLang="en-US" sz="2400" b="1">
                <a:solidFill>
                  <a:schemeClr val="bg1"/>
                </a:solidFill>
                <a:latin typeface="宋体" charset="-122"/>
              </a:rPr>
              <a:t>成立，电荷的电量都相同。</a:t>
            </a:r>
            <a:r>
              <a:rPr kumimoji="1" lang="zh-CN" altLang="en-US" sz="2400">
                <a:solidFill>
                  <a:schemeClr val="bg1"/>
                </a:solidFill>
                <a:latin typeface="宋体" charset="-122"/>
              </a:rPr>
              <a:t> </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5E7630C-C5E1-42BC-AA41-79DC746B7824}"/>
                  </a:ext>
                </a:extLst>
              </p:cNvPr>
              <p:cNvSpPr txBox="1"/>
              <p:nvPr/>
            </p:nvSpPr>
            <p:spPr>
              <a:xfrm>
                <a:off x="6444208" y="2808203"/>
                <a:ext cx="21005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1</m:t>
                      </m:r>
                      <m:r>
                        <m:rPr>
                          <m:sty m:val="p"/>
                        </m:rPr>
                        <a:rPr lang="en-US" altLang="zh-CN" sz="2800" b="0" i="0" smtClean="0">
                          <a:solidFill>
                            <a:srgbClr val="FFC000"/>
                          </a:solidFill>
                          <a:latin typeface="Cambria Math" panose="02040503050406030204" pitchFamily="18" charset="0"/>
                        </a:rPr>
                        <m:t>C</m:t>
                      </m:r>
                      <m:r>
                        <a:rPr lang="en-US" altLang="zh-CN" sz="2800" i="1" smtClean="0">
                          <a:solidFill>
                            <a:srgbClr val="FFC000"/>
                          </a:solidFill>
                          <a:latin typeface="Cambria Math" panose="02040503050406030204" pitchFamily="18" charset="0"/>
                        </a:rPr>
                        <m:t>=</m:t>
                      </m:r>
                      <m:r>
                        <a:rPr lang="en-US" altLang="zh-CN" sz="2800" b="0" i="1" smtClean="0">
                          <a:solidFill>
                            <a:srgbClr val="FFC000"/>
                          </a:solidFill>
                          <a:latin typeface="Cambria Math" panose="02040503050406030204" pitchFamily="18" charset="0"/>
                        </a:rPr>
                        <m:t>1</m:t>
                      </m:r>
                      <m:r>
                        <m:rPr>
                          <m:sty m:val="p"/>
                        </m:rPr>
                        <a:rPr lang="en-US" altLang="zh-CN" sz="2800" b="0" i="0" smtClean="0">
                          <a:solidFill>
                            <a:srgbClr val="FFC000"/>
                          </a:solidFill>
                          <a:latin typeface="Cambria Math" panose="02040503050406030204" pitchFamily="18" charset="0"/>
                        </a:rPr>
                        <m:t>A</m:t>
                      </m:r>
                      <m:r>
                        <a:rPr lang="en-US" altLang="zh-CN" sz="2800" b="0" i="0" smtClean="0">
                          <a:solidFill>
                            <a:srgbClr val="FFC000"/>
                          </a:solidFill>
                          <a:latin typeface="Cambria Math" panose="02040503050406030204" pitchFamily="18" charset="0"/>
                        </a:rPr>
                        <m:t>∙</m:t>
                      </m:r>
                      <m:r>
                        <m:rPr>
                          <m:sty m:val="p"/>
                        </m:rPr>
                        <a:rPr lang="en-US" altLang="zh-CN" sz="2800" b="0" i="0" smtClean="0">
                          <a:solidFill>
                            <a:srgbClr val="FFC000"/>
                          </a:solidFill>
                          <a:latin typeface="Cambria Math" panose="02040503050406030204" pitchFamily="18" charset="0"/>
                        </a:rPr>
                        <m:t>s</m:t>
                      </m:r>
                    </m:oMath>
                  </m:oMathPara>
                </a14:m>
                <a:endParaRPr lang="zh-CN" altLang="en-US" sz="2800" dirty="0">
                  <a:solidFill>
                    <a:srgbClr val="FFC000"/>
                  </a:solidFill>
                  <a:latin typeface="+mn-lt"/>
                </a:endParaRPr>
              </a:p>
            </p:txBody>
          </p:sp>
        </mc:Choice>
        <mc:Fallback xmlns="">
          <p:sp>
            <p:nvSpPr>
              <p:cNvPr id="15" name="文本框 14">
                <a:extLst>
                  <a:ext uri="{FF2B5EF4-FFF2-40B4-BE49-F238E27FC236}">
                    <a16:creationId xmlns:a16="http://schemas.microsoft.com/office/drawing/2014/main" id="{05E7630C-C5E1-42BC-AA41-79DC746B7824}"/>
                  </a:ext>
                </a:extLst>
              </p:cNvPr>
              <p:cNvSpPr txBox="1">
                <a:spLocks noRot="1" noChangeAspect="1" noMove="1" noResize="1" noEditPoints="1" noAdjustHandles="1" noChangeArrowheads="1" noChangeShapeType="1" noTextEdit="1"/>
              </p:cNvSpPr>
              <p:nvPr/>
            </p:nvSpPr>
            <p:spPr>
              <a:xfrm>
                <a:off x="6444208" y="2808203"/>
                <a:ext cx="210051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3084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71450" y="188913"/>
            <a:ext cx="3521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电通量 </a:t>
            </a:r>
          </a:p>
        </p:txBody>
      </p:sp>
      <p:sp>
        <p:nvSpPr>
          <p:cNvPr id="123907" name="Text Box 3"/>
          <p:cNvSpPr txBox="1">
            <a:spLocks noChangeArrowheads="1"/>
          </p:cNvSpPr>
          <p:nvPr/>
        </p:nvSpPr>
        <p:spPr bwMode="auto">
          <a:xfrm>
            <a:off x="395536" y="4205982"/>
            <a:ext cx="82057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在电场中穿过任意曲面</a:t>
            </a:r>
            <a:r>
              <a:rPr kumimoji="1" lang="en-US" altLang="zh-CN" sz="2400" b="1" i="1" dirty="0">
                <a:solidFill>
                  <a:srgbClr val="66FFFF"/>
                </a:solidFill>
                <a:latin typeface="Times New Roman" pitchFamily="18" charset="0"/>
              </a:rPr>
              <a:t>S</a:t>
            </a:r>
            <a:r>
              <a:rPr kumimoji="1" lang="en-US" altLang="zh-CN" sz="2400" b="1" i="1" dirty="0">
                <a:solidFill>
                  <a:schemeClr val="bg1"/>
                </a:solidFill>
                <a:latin typeface="Times New Roman" pitchFamily="18" charset="0"/>
              </a:rPr>
              <a:t> </a:t>
            </a:r>
            <a:r>
              <a:rPr kumimoji="1" lang="zh-CN" altLang="en-US" sz="2400" b="1" dirty="0">
                <a:solidFill>
                  <a:schemeClr val="bg1"/>
                </a:solidFill>
                <a:latin typeface="宋体" pitchFamily="2" charset="-122"/>
              </a:rPr>
              <a:t>的电场线条数称为穿过该面的电通量。</a:t>
            </a:r>
            <a:r>
              <a:rPr kumimoji="1" lang="zh-CN" altLang="en-US" sz="2400" dirty="0">
                <a:solidFill>
                  <a:schemeClr val="bg1"/>
                </a:solidFill>
                <a:latin typeface="宋体" pitchFamily="2" charset="-122"/>
              </a:rPr>
              <a:t> </a:t>
            </a:r>
          </a:p>
        </p:txBody>
      </p:sp>
      <p:graphicFrame>
        <p:nvGraphicFramePr>
          <p:cNvPr id="123911" name="Object 7"/>
          <p:cNvGraphicFramePr>
            <a:graphicFrameLocks/>
          </p:cNvGraphicFramePr>
          <p:nvPr>
            <p:extLst>
              <p:ext uri="{D42A27DB-BD31-4B8C-83A1-F6EECF244321}">
                <p14:modId xmlns:p14="http://schemas.microsoft.com/office/powerpoint/2010/main" val="1650653914"/>
              </p:ext>
            </p:extLst>
          </p:nvPr>
        </p:nvGraphicFramePr>
        <p:xfrm>
          <a:off x="1799804" y="5320059"/>
          <a:ext cx="1320800" cy="355600"/>
        </p:xfrm>
        <a:graphic>
          <a:graphicData uri="http://schemas.openxmlformats.org/presentationml/2006/ole">
            <mc:AlternateContent xmlns:mc="http://schemas.openxmlformats.org/markup-compatibility/2006">
              <mc:Choice xmlns:v="urn:schemas-microsoft-com:vml" Requires="v">
                <p:oleObj spid="_x0000_s27857" name="Equation" r:id="rId3" imgW="1219323" imgH="247529" progId="Equation.3">
                  <p:embed/>
                </p:oleObj>
              </mc:Choice>
              <mc:Fallback>
                <p:oleObj name="Equation" r:id="rId3" imgW="1219323" imgH="247529"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804" y="5320059"/>
                        <a:ext cx="1320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12" name="Text Box 8"/>
          <p:cNvSpPr txBox="1">
            <a:spLocks noChangeArrowheads="1"/>
          </p:cNvSpPr>
          <p:nvPr/>
        </p:nvSpPr>
        <p:spPr bwMode="auto">
          <a:xfrm>
            <a:off x="672679" y="5258147"/>
            <a:ext cx="138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aphicFrame>
        <p:nvGraphicFramePr>
          <p:cNvPr id="123913" name="Object 9"/>
          <p:cNvGraphicFramePr>
            <a:graphicFrameLocks/>
          </p:cNvGraphicFramePr>
          <p:nvPr>
            <p:extLst>
              <p:ext uri="{D42A27DB-BD31-4B8C-83A1-F6EECF244321}">
                <p14:modId xmlns:p14="http://schemas.microsoft.com/office/powerpoint/2010/main" val="2498772083"/>
              </p:ext>
            </p:extLst>
          </p:nvPr>
        </p:nvGraphicFramePr>
        <p:xfrm>
          <a:off x="1747417" y="5877272"/>
          <a:ext cx="1803400" cy="442912"/>
        </p:xfrm>
        <a:graphic>
          <a:graphicData uri="http://schemas.openxmlformats.org/presentationml/2006/ole">
            <mc:AlternateContent xmlns:mc="http://schemas.openxmlformats.org/markup-compatibility/2006">
              <mc:Choice xmlns:v="urn:schemas-microsoft-com:vml" Requires="v">
                <p:oleObj spid="_x0000_s27858" name="Equation" r:id="rId5" imgW="1695499" imgH="342816" progId="Equation.3">
                  <p:embed/>
                </p:oleObj>
              </mc:Choice>
              <mc:Fallback>
                <p:oleObj name="Equation" r:id="rId5" imgW="1695499" imgH="34281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417" y="5877272"/>
                        <a:ext cx="1803400" cy="442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7" name="Object 13"/>
          <p:cNvGraphicFramePr>
            <a:graphicFrameLocks/>
          </p:cNvGraphicFramePr>
          <p:nvPr>
            <p:extLst>
              <p:ext uri="{D42A27DB-BD31-4B8C-83A1-F6EECF244321}">
                <p14:modId xmlns:p14="http://schemas.microsoft.com/office/powerpoint/2010/main" val="778860671"/>
              </p:ext>
            </p:extLst>
          </p:nvPr>
        </p:nvGraphicFramePr>
        <p:xfrm>
          <a:off x="1646486" y="4791769"/>
          <a:ext cx="417512" cy="431800"/>
        </p:xfrm>
        <a:graphic>
          <a:graphicData uri="http://schemas.openxmlformats.org/presentationml/2006/ole">
            <mc:AlternateContent xmlns:mc="http://schemas.openxmlformats.org/markup-compatibility/2006">
              <mc:Choice xmlns:v="urn:schemas-microsoft-com:vml" Requires="v">
                <p:oleObj spid="_x0000_s27859" name="Equation" r:id="rId7" imgW="314211" imgH="323920" progId="Equation.3">
                  <p:embed/>
                </p:oleObj>
              </mc:Choice>
              <mc:Fallback>
                <p:oleObj name="Equation" r:id="rId7" imgW="314211" imgH="32392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486" y="4791769"/>
                        <a:ext cx="41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123918" name="Line 14"/>
          <p:cNvSpPr>
            <a:spLocks noChangeShapeType="1"/>
          </p:cNvSpPr>
          <p:nvPr/>
        </p:nvSpPr>
        <p:spPr bwMode="auto">
          <a:xfrm>
            <a:off x="1024186" y="5009257"/>
            <a:ext cx="457200" cy="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817" name="Picture 1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50" y="834132"/>
            <a:ext cx="88011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4" name="Text Box 16"/>
          <p:cNvSpPr txBox="1">
            <a:spLocks noChangeArrowheads="1"/>
          </p:cNvSpPr>
          <p:nvPr/>
        </p:nvSpPr>
        <p:spPr bwMode="auto">
          <a:xfrm>
            <a:off x="86841" y="4576886"/>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对闭合曲面</a:t>
            </a:r>
          </a:p>
        </p:txBody>
      </p:sp>
      <p:graphicFrame>
        <p:nvGraphicFramePr>
          <p:cNvPr id="27665" name="Object 17"/>
          <p:cNvGraphicFramePr>
            <a:graphicFrameLocks/>
          </p:cNvGraphicFramePr>
          <p:nvPr>
            <p:extLst>
              <p:ext uri="{D42A27DB-BD31-4B8C-83A1-F6EECF244321}">
                <p14:modId xmlns:p14="http://schemas.microsoft.com/office/powerpoint/2010/main" val="501945476"/>
              </p:ext>
            </p:extLst>
          </p:nvPr>
        </p:nvGraphicFramePr>
        <p:xfrm>
          <a:off x="1098078" y="5241007"/>
          <a:ext cx="2971800" cy="609600"/>
        </p:xfrm>
        <a:graphic>
          <a:graphicData uri="http://schemas.openxmlformats.org/presentationml/2006/ole">
            <mc:AlternateContent xmlns:mc="http://schemas.openxmlformats.org/markup-compatibility/2006">
              <mc:Choice xmlns:v="urn:schemas-microsoft-com:vml" Requires="v">
                <p:oleObj spid="_x0000_s29091" name="Equation" r:id="rId3" imgW="2867042" imgH="504776" progId="Equation.3">
                  <p:embed/>
                </p:oleObj>
              </mc:Choice>
              <mc:Fallback>
                <p:oleObj name="Equation" r:id="rId3" imgW="2867042" imgH="504776"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78" y="5241007"/>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0"/>
          <p:cNvSpPr txBox="1">
            <a:spLocks noChangeArrowheads="1"/>
          </p:cNvSpPr>
          <p:nvPr/>
        </p:nvSpPr>
        <p:spPr bwMode="auto">
          <a:xfrm>
            <a:off x="359891" y="2566987"/>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pitchFamily="2" charset="-122"/>
              </a:rPr>
              <a:t>非均匀场中</a:t>
            </a:r>
          </a:p>
        </p:txBody>
      </p:sp>
      <p:graphicFrame>
        <p:nvGraphicFramePr>
          <p:cNvPr id="29" name="Object 11"/>
          <p:cNvGraphicFramePr>
            <a:graphicFrameLocks/>
          </p:cNvGraphicFramePr>
          <p:nvPr>
            <p:extLst>
              <p:ext uri="{D42A27DB-BD31-4B8C-83A1-F6EECF244321}">
                <p14:modId xmlns:p14="http://schemas.microsoft.com/office/powerpoint/2010/main" val="2888719617"/>
              </p:ext>
            </p:extLst>
          </p:nvPr>
        </p:nvGraphicFramePr>
        <p:xfrm>
          <a:off x="982191" y="3057648"/>
          <a:ext cx="1803400" cy="442913"/>
        </p:xfrm>
        <a:graphic>
          <a:graphicData uri="http://schemas.openxmlformats.org/presentationml/2006/ole">
            <mc:AlternateContent xmlns:mc="http://schemas.openxmlformats.org/markup-compatibility/2006">
              <mc:Choice xmlns:v="urn:schemas-microsoft-com:vml" Requires="v">
                <p:oleObj spid="_x0000_s29092" name="Equation" r:id="rId5" imgW="1695499" imgH="342816" progId="Equation.DSMT4">
                  <p:embed/>
                </p:oleObj>
              </mc:Choice>
              <mc:Fallback>
                <p:oleObj name="Equation" r:id="rId5" imgW="1695499" imgH="342816" progId="Equation.DSMT4">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191" y="3057648"/>
                        <a:ext cx="1803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 name="Object 12"/>
          <p:cNvGraphicFramePr>
            <a:graphicFrameLocks/>
          </p:cNvGraphicFramePr>
          <p:nvPr>
            <p:extLst>
              <p:ext uri="{D42A27DB-BD31-4B8C-83A1-F6EECF244321}">
                <p14:modId xmlns:p14="http://schemas.microsoft.com/office/powerpoint/2010/main" val="2957728556"/>
              </p:ext>
            </p:extLst>
          </p:nvPr>
        </p:nvGraphicFramePr>
        <p:xfrm>
          <a:off x="1045691" y="3652961"/>
          <a:ext cx="2971800" cy="609600"/>
        </p:xfrm>
        <a:graphic>
          <a:graphicData uri="http://schemas.openxmlformats.org/presentationml/2006/ole">
            <mc:AlternateContent xmlns:mc="http://schemas.openxmlformats.org/markup-compatibility/2006">
              <mc:Choice xmlns:v="urn:schemas-microsoft-com:vml" Requires="v">
                <p:oleObj spid="_x0000_s29093" name="Equation" r:id="rId7" imgW="2867042" imgH="504776" progId="Equation.3">
                  <p:embed/>
                </p:oleObj>
              </mc:Choice>
              <mc:Fallback>
                <p:oleObj name="Equation" r:id="rId7" imgW="2867042" imgH="504776"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691" y="3652961"/>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4"/>
          <p:cNvSpPr txBox="1">
            <a:spLocks noChangeArrowheads="1"/>
          </p:cNvSpPr>
          <p:nvPr/>
        </p:nvSpPr>
        <p:spPr bwMode="auto">
          <a:xfrm>
            <a:off x="588491" y="123824"/>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均匀场中</a:t>
            </a:r>
          </a:p>
        </p:txBody>
      </p:sp>
      <p:graphicFrame>
        <p:nvGraphicFramePr>
          <p:cNvPr id="42" name="Object 5"/>
          <p:cNvGraphicFramePr>
            <a:graphicFrameLocks/>
          </p:cNvGraphicFramePr>
          <p:nvPr>
            <p:extLst>
              <p:ext uri="{D42A27DB-BD31-4B8C-83A1-F6EECF244321}">
                <p14:modId xmlns:p14="http://schemas.microsoft.com/office/powerpoint/2010/main" val="3488352520"/>
              </p:ext>
            </p:extLst>
          </p:nvPr>
        </p:nvGraphicFramePr>
        <p:xfrm>
          <a:off x="395536" y="977899"/>
          <a:ext cx="3672408" cy="623094"/>
        </p:xfrm>
        <a:graphic>
          <a:graphicData uri="http://schemas.openxmlformats.org/presentationml/2006/ole">
            <mc:AlternateContent xmlns:mc="http://schemas.openxmlformats.org/markup-compatibility/2006">
              <mc:Choice xmlns:v="urn:schemas-microsoft-com:vml" Requires="v">
                <p:oleObj spid="_x0000_s29094" name="Equation" r:id="rId9" imgW="1549080" imgH="241200" progId="Equation.DSMT4">
                  <p:embed/>
                </p:oleObj>
              </mc:Choice>
              <mc:Fallback>
                <p:oleObj name="Equation" r:id="rId9" imgW="1549080" imgH="241200" progId="Equation.DSMT4">
                  <p:embed/>
                  <p:pic>
                    <p:nvPicPr>
                      <p:cNvPr id="0" name=""/>
                      <p:cNvPicPr>
                        <a:picLocks noChangeArrowheads="1"/>
                      </p:cNvPicPr>
                      <p:nvPr/>
                    </p:nvPicPr>
                    <p:blipFill>
                      <a:blip r:embed="rId10"/>
                      <a:srcRect/>
                      <a:stretch>
                        <a:fillRect/>
                      </a:stretch>
                    </p:blipFill>
                    <p:spPr bwMode="auto">
                      <a:xfrm>
                        <a:off x="395536" y="977899"/>
                        <a:ext cx="3672408" cy="623094"/>
                      </a:xfrm>
                      <a:prstGeom prst="rect">
                        <a:avLst/>
                      </a:prstGeom>
                      <a:noFill/>
                      <a:ln>
                        <a:noFill/>
                      </a:ln>
                    </p:spPr>
                  </p:pic>
                </p:oleObj>
              </mc:Fallback>
            </mc:AlternateContent>
          </a:graphicData>
        </a:graphic>
      </p:graphicFrame>
      <p:graphicFrame>
        <p:nvGraphicFramePr>
          <p:cNvPr id="43" name="Object 6"/>
          <p:cNvGraphicFramePr>
            <a:graphicFrameLocks/>
          </p:cNvGraphicFramePr>
          <p:nvPr>
            <p:extLst>
              <p:ext uri="{D42A27DB-BD31-4B8C-83A1-F6EECF244321}">
                <p14:modId xmlns:p14="http://schemas.microsoft.com/office/powerpoint/2010/main" val="1809009130"/>
              </p:ext>
            </p:extLst>
          </p:nvPr>
        </p:nvGraphicFramePr>
        <p:xfrm>
          <a:off x="1115616" y="1693068"/>
          <a:ext cx="1054100" cy="419100"/>
        </p:xfrm>
        <a:graphic>
          <a:graphicData uri="http://schemas.openxmlformats.org/presentationml/2006/ole">
            <mc:AlternateContent xmlns:mc="http://schemas.openxmlformats.org/markup-compatibility/2006">
              <mc:Choice xmlns:v="urn:schemas-microsoft-com:vml" Requires="v">
                <p:oleObj spid="_x0000_s29095" name="Equation" r:id="rId11" imgW="952621" imgH="314203" progId="Equation.3">
                  <p:embed/>
                </p:oleObj>
              </mc:Choice>
              <mc:Fallback>
                <p:oleObj name="Equation" r:id="rId11" imgW="952621" imgH="314203"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616" y="1693068"/>
                        <a:ext cx="1054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25"/>
          <p:cNvGrpSpPr>
            <a:grpSpLocks/>
          </p:cNvGrpSpPr>
          <p:nvPr/>
        </p:nvGrpSpPr>
        <p:grpSpPr bwMode="auto">
          <a:xfrm>
            <a:off x="4638203" y="708817"/>
            <a:ext cx="3311525" cy="1439863"/>
            <a:chOff x="3198" y="1298"/>
            <a:chExt cx="2086" cy="907"/>
          </a:xfrm>
        </p:grpSpPr>
        <p:sp>
          <p:nvSpPr>
            <p:cNvPr id="47" name="Line 26"/>
            <p:cNvSpPr>
              <a:spLocks noChangeShapeType="1"/>
            </p:cNvSpPr>
            <p:nvPr/>
          </p:nvSpPr>
          <p:spPr bwMode="auto">
            <a:xfrm>
              <a:off x="3198" y="1298"/>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7"/>
            <p:cNvSpPr>
              <a:spLocks noChangeShapeType="1"/>
            </p:cNvSpPr>
            <p:nvPr/>
          </p:nvSpPr>
          <p:spPr bwMode="auto">
            <a:xfrm>
              <a:off x="3198" y="1479"/>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8"/>
            <p:cNvSpPr>
              <a:spLocks noChangeShapeType="1"/>
            </p:cNvSpPr>
            <p:nvPr/>
          </p:nvSpPr>
          <p:spPr bwMode="auto">
            <a:xfrm>
              <a:off x="3198" y="1661"/>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9"/>
            <p:cNvSpPr>
              <a:spLocks noChangeShapeType="1"/>
            </p:cNvSpPr>
            <p:nvPr/>
          </p:nvSpPr>
          <p:spPr bwMode="auto">
            <a:xfrm>
              <a:off x="3198" y="1842"/>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
            <p:cNvSpPr>
              <a:spLocks noChangeShapeType="1"/>
            </p:cNvSpPr>
            <p:nvPr/>
          </p:nvSpPr>
          <p:spPr bwMode="auto">
            <a:xfrm>
              <a:off x="3198" y="2024"/>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
            <p:cNvSpPr>
              <a:spLocks noChangeShapeType="1"/>
            </p:cNvSpPr>
            <p:nvPr/>
          </p:nvSpPr>
          <p:spPr bwMode="auto">
            <a:xfrm>
              <a:off x="3198" y="2205"/>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32"/>
          <p:cNvGrpSpPr>
            <a:grpSpLocks/>
          </p:cNvGrpSpPr>
          <p:nvPr/>
        </p:nvGrpSpPr>
        <p:grpSpPr bwMode="auto">
          <a:xfrm>
            <a:off x="5357341" y="277017"/>
            <a:ext cx="1439862" cy="2160588"/>
            <a:chOff x="3651" y="1026"/>
            <a:chExt cx="907" cy="1361"/>
          </a:xfrm>
        </p:grpSpPr>
        <p:sp>
          <p:nvSpPr>
            <p:cNvPr id="54" name="AutoShape 33"/>
            <p:cNvSpPr>
              <a:spLocks noChangeArrowheads="1"/>
            </p:cNvSpPr>
            <p:nvPr/>
          </p:nvSpPr>
          <p:spPr bwMode="auto">
            <a:xfrm rot="16200000" flipH="1">
              <a:off x="3333" y="1344"/>
              <a:ext cx="1361" cy="725"/>
            </a:xfrm>
            <a:prstGeom prst="parallelogram">
              <a:avLst>
                <a:gd name="adj" fmla="val 57925"/>
              </a:avLst>
            </a:prstGeom>
            <a:gradFill rotWithShape="1">
              <a:gsLst>
                <a:gs pos="0">
                  <a:srgbClr val="006699">
                    <a:alpha val="68999"/>
                  </a:srgbClr>
                </a:gs>
                <a:gs pos="100000">
                  <a:srgbClr val="002F47">
                    <a:alpha val="67000"/>
                  </a:srgbClr>
                </a:gs>
              </a:gsLst>
              <a:lin ang="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4"/>
            <p:cNvSpPr>
              <a:spLocks noChangeShapeType="1"/>
            </p:cNvSpPr>
            <p:nvPr/>
          </p:nvSpPr>
          <p:spPr bwMode="auto">
            <a:xfrm>
              <a:off x="4105" y="2024"/>
              <a:ext cx="453"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5"/>
            <p:cNvSpPr>
              <a:spLocks noChangeShapeType="1"/>
            </p:cNvSpPr>
            <p:nvPr/>
          </p:nvSpPr>
          <p:spPr bwMode="auto">
            <a:xfrm>
              <a:off x="3742" y="2205"/>
              <a:ext cx="498"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6"/>
            <p:cNvSpPr>
              <a:spLocks noChangeShapeType="1"/>
            </p:cNvSpPr>
            <p:nvPr/>
          </p:nvSpPr>
          <p:spPr bwMode="auto">
            <a:xfrm>
              <a:off x="3787" y="1842"/>
              <a:ext cx="362"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7"/>
            <p:cNvSpPr>
              <a:spLocks noChangeShapeType="1"/>
            </p:cNvSpPr>
            <p:nvPr/>
          </p:nvSpPr>
          <p:spPr bwMode="auto">
            <a:xfrm flipH="1">
              <a:off x="4105" y="1661"/>
              <a:ext cx="31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8"/>
            <p:cNvSpPr>
              <a:spLocks noChangeShapeType="1"/>
            </p:cNvSpPr>
            <p:nvPr/>
          </p:nvSpPr>
          <p:spPr bwMode="auto">
            <a:xfrm flipH="1">
              <a:off x="3923" y="1480"/>
              <a:ext cx="90"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9"/>
            <p:cNvSpPr>
              <a:spLocks noChangeShapeType="1"/>
            </p:cNvSpPr>
            <p:nvPr/>
          </p:nvSpPr>
          <p:spPr bwMode="auto">
            <a:xfrm flipH="1">
              <a:off x="4195" y="1298"/>
              <a:ext cx="13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40"/>
          <p:cNvGrpSpPr>
            <a:grpSpLocks/>
          </p:cNvGrpSpPr>
          <p:nvPr/>
        </p:nvGrpSpPr>
        <p:grpSpPr bwMode="auto">
          <a:xfrm>
            <a:off x="5717703" y="492917"/>
            <a:ext cx="2232025" cy="1728788"/>
            <a:chOff x="3878" y="1162"/>
            <a:chExt cx="1406" cy="1089"/>
          </a:xfrm>
        </p:grpSpPr>
        <p:sp>
          <p:nvSpPr>
            <p:cNvPr id="62" name="Rectangle 41"/>
            <p:cNvSpPr>
              <a:spLocks noChangeArrowheads="1"/>
            </p:cNvSpPr>
            <p:nvPr/>
          </p:nvSpPr>
          <p:spPr bwMode="auto">
            <a:xfrm rot="-1796158">
              <a:off x="3878" y="1162"/>
              <a:ext cx="816" cy="1089"/>
            </a:xfrm>
            <a:prstGeom prst="rect">
              <a:avLst/>
            </a:prstGeom>
            <a:gradFill rotWithShape="1">
              <a:gsLst>
                <a:gs pos="0">
                  <a:srgbClr val="006699">
                    <a:alpha val="56000"/>
                  </a:srgbClr>
                </a:gs>
                <a:gs pos="100000">
                  <a:srgbClr val="002F47">
                    <a:alpha val="57999"/>
                  </a:srgbClr>
                </a:gs>
              </a:gsLst>
              <a:lin ang="0" scaled="1"/>
            </a:gra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42"/>
            <p:cNvSpPr>
              <a:spLocks noChangeShapeType="1"/>
            </p:cNvSpPr>
            <p:nvPr/>
          </p:nvSpPr>
          <p:spPr bwMode="auto">
            <a:xfrm>
              <a:off x="4241" y="2205"/>
              <a:ext cx="1043"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43"/>
            <p:cNvSpPr>
              <a:spLocks noChangeShapeType="1"/>
            </p:cNvSpPr>
            <p:nvPr/>
          </p:nvSpPr>
          <p:spPr bwMode="auto">
            <a:xfrm>
              <a:off x="4332" y="1298"/>
              <a:ext cx="95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44"/>
            <p:cNvSpPr>
              <a:spLocks noChangeShapeType="1"/>
            </p:cNvSpPr>
            <p:nvPr/>
          </p:nvSpPr>
          <p:spPr bwMode="auto">
            <a:xfrm>
              <a:off x="4014" y="1479"/>
              <a:ext cx="1270"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45"/>
            <p:cNvSpPr>
              <a:spLocks noChangeShapeType="1"/>
            </p:cNvSpPr>
            <p:nvPr/>
          </p:nvSpPr>
          <p:spPr bwMode="auto">
            <a:xfrm>
              <a:off x="4422" y="1661"/>
              <a:ext cx="86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46"/>
            <p:cNvSpPr>
              <a:spLocks noChangeShapeType="1"/>
            </p:cNvSpPr>
            <p:nvPr/>
          </p:nvSpPr>
          <p:spPr bwMode="auto">
            <a:xfrm>
              <a:off x="4150" y="1842"/>
              <a:ext cx="1134"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47"/>
            <p:cNvSpPr>
              <a:spLocks noChangeShapeType="1"/>
            </p:cNvSpPr>
            <p:nvPr/>
          </p:nvSpPr>
          <p:spPr bwMode="auto">
            <a:xfrm>
              <a:off x="4558" y="2024"/>
              <a:ext cx="726"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 name="Object 50"/>
          <p:cNvGraphicFramePr>
            <a:graphicFrameLocks noChangeAspect="1"/>
          </p:cNvGraphicFramePr>
          <p:nvPr>
            <p:extLst>
              <p:ext uri="{D42A27DB-BD31-4B8C-83A1-F6EECF244321}">
                <p14:modId xmlns:p14="http://schemas.microsoft.com/office/powerpoint/2010/main" val="380780963"/>
              </p:ext>
            </p:extLst>
          </p:nvPr>
        </p:nvGraphicFramePr>
        <p:xfrm>
          <a:off x="6495578" y="731042"/>
          <a:ext cx="266700" cy="292100"/>
        </p:xfrm>
        <a:graphic>
          <a:graphicData uri="http://schemas.openxmlformats.org/presentationml/2006/ole">
            <mc:AlternateContent xmlns:mc="http://schemas.openxmlformats.org/markup-compatibility/2006">
              <mc:Choice xmlns:v="urn:schemas-microsoft-com:vml" Requires="v">
                <p:oleObj spid="_x0000_s29096" name="Equation" r:id="rId13" imgW="161965" imgH="190573" progId="Equation.3">
                  <p:embed/>
                </p:oleObj>
              </mc:Choice>
              <mc:Fallback>
                <p:oleObj name="Equation" r:id="rId13" imgW="161965" imgH="1905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5578" y="731042"/>
                        <a:ext cx="266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51"/>
          <p:cNvGrpSpPr>
            <a:grpSpLocks/>
          </p:cNvGrpSpPr>
          <p:nvPr/>
        </p:nvGrpSpPr>
        <p:grpSpPr bwMode="auto">
          <a:xfrm>
            <a:off x="5258916" y="1213642"/>
            <a:ext cx="530225" cy="457200"/>
            <a:chOff x="3589" y="1616"/>
            <a:chExt cx="334" cy="288"/>
          </a:xfrm>
        </p:grpSpPr>
        <p:sp>
          <p:nvSpPr>
            <p:cNvPr id="71" name="Arc 52"/>
            <p:cNvSpPr>
              <a:spLocks/>
            </p:cNvSpPr>
            <p:nvPr/>
          </p:nvSpPr>
          <p:spPr bwMode="auto">
            <a:xfrm rot="13820305" flipH="1">
              <a:off x="3682" y="1572"/>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53"/>
            <p:cNvSpPr txBox="1">
              <a:spLocks noChangeArrowheads="1"/>
            </p:cNvSpPr>
            <p:nvPr/>
          </p:nvSpPr>
          <p:spPr bwMode="auto">
            <a:xfrm>
              <a:off x="3589" y="1616"/>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grpSp>
        <p:nvGrpSpPr>
          <p:cNvPr id="73" name="Group 54"/>
          <p:cNvGrpSpPr>
            <a:grpSpLocks/>
          </p:cNvGrpSpPr>
          <p:nvPr/>
        </p:nvGrpSpPr>
        <p:grpSpPr bwMode="auto">
          <a:xfrm>
            <a:off x="6563841" y="907255"/>
            <a:ext cx="530225" cy="457200"/>
            <a:chOff x="4411" y="1281"/>
            <a:chExt cx="334" cy="288"/>
          </a:xfrm>
        </p:grpSpPr>
        <p:sp>
          <p:nvSpPr>
            <p:cNvPr id="74" name="Arc 55"/>
            <p:cNvSpPr>
              <a:spLocks/>
            </p:cNvSpPr>
            <p:nvPr/>
          </p:nvSpPr>
          <p:spPr bwMode="auto">
            <a:xfrm rot="8925455" flipH="1">
              <a:off x="4439" y="1395"/>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Text Box 56"/>
            <p:cNvSpPr txBox="1">
              <a:spLocks noChangeArrowheads="1"/>
            </p:cNvSpPr>
            <p:nvPr/>
          </p:nvSpPr>
          <p:spPr bwMode="auto">
            <a:xfrm>
              <a:off x="4411" y="1281"/>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sp>
        <p:nvSpPr>
          <p:cNvPr id="76" name="Line 57"/>
          <p:cNvSpPr>
            <a:spLocks noChangeShapeType="1"/>
          </p:cNvSpPr>
          <p:nvPr/>
        </p:nvSpPr>
        <p:spPr bwMode="auto">
          <a:xfrm flipV="1">
            <a:off x="6293966" y="781842"/>
            <a:ext cx="1008062" cy="477838"/>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 name="Object 58"/>
          <p:cNvGraphicFramePr>
            <a:graphicFrameLocks/>
          </p:cNvGraphicFramePr>
          <p:nvPr>
            <p:extLst>
              <p:ext uri="{D42A27DB-BD31-4B8C-83A1-F6EECF244321}">
                <p14:modId xmlns:p14="http://schemas.microsoft.com/office/powerpoint/2010/main" val="2412009672"/>
              </p:ext>
            </p:extLst>
          </p:nvPr>
        </p:nvGraphicFramePr>
        <p:xfrm>
          <a:off x="5123978" y="178592"/>
          <a:ext cx="277813" cy="368300"/>
        </p:xfrm>
        <a:graphic>
          <a:graphicData uri="http://schemas.openxmlformats.org/presentationml/2006/ole">
            <mc:AlternateContent xmlns:mc="http://schemas.openxmlformats.org/markup-compatibility/2006">
              <mc:Choice xmlns:v="urn:schemas-microsoft-com:vml" Requires="v">
                <p:oleObj spid="_x0000_s29097" name="公式" r:id="rId15" imgW="171412" imgH="266694" progId="Equation.3">
                  <p:embed/>
                </p:oleObj>
              </mc:Choice>
              <mc:Fallback>
                <p:oleObj name="公式" r:id="rId15" imgW="171412" imgH="26669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23978" y="178592"/>
                        <a:ext cx="277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Line 59"/>
          <p:cNvSpPr>
            <a:spLocks noChangeShapeType="1"/>
          </p:cNvSpPr>
          <p:nvPr/>
        </p:nvSpPr>
        <p:spPr bwMode="auto">
          <a:xfrm flipV="1">
            <a:off x="6262216" y="634205"/>
            <a:ext cx="1347787" cy="639762"/>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Text Box 60"/>
          <p:cNvSpPr txBox="1">
            <a:spLocks noChangeArrowheads="1"/>
          </p:cNvSpPr>
          <p:nvPr/>
        </p:nvSpPr>
        <p:spPr bwMode="auto">
          <a:xfrm>
            <a:off x="7790978" y="102392"/>
            <a:ext cx="547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E</a:t>
            </a:r>
            <a:r>
              <a:rPr kumimoji="1" lang="en-US" altLang="zh-CN" sz="2400" baseline="-30000">
                <a:solidFill>
                  <a:schemeClr val="bg1"/>
                </a:solidFill>
                <a:latin typeface="Times New Roman" pitchFamily="18" charset="0"/>
              </a:rPr>
              <a:t>n</a:t>
            </a:r>
            <a:r>
              <a:rPr kumimoji="1" lang="en-US" altLang="zh-CN" sz="2400">
                <a:solidFill>
                  <a:schemeClr val="bg1"/>
                </a:solidFill>
                <a:latin typeface="Times New Roman" pitchFamily="18" charset="0"/>
              </a:rPr>
              <a:t> </a:t>
            </a:r>
          </a:p>
        </p:txBody>
      </p:sp>
      <p:sp>
        <p:nvSpPr>
          <p:cNvPr id="80" name="Line 61"/>
          <p:cNvSpPr>
            <a:spLocks noChangeShapeType="1"/>
          </p:cNvSpPr>
          <p:nvPr/>
        </p:nvSpPr>
        <p:spPr bwMode="auto">
          <a:xfrm>
            <a:off x="6262216" y="1262855"/>
            <a:ext cx="385762" cy="615950"/>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 name="Object 62"/>
          <p:cNvGraphicFramePr>
            <a:graphicFrameLocks/>
          </p:cNvGraphicFramePr>
          <p:nvPr>
            <p:extLst>
              <p:ext uri="{D42A27DB-BD31-4B8C-83A1-F6EECF244321}">
                <p14:modId xmlns:p14="http://schemas.microsoft.com/office/powerpoint/2010/main" val="3601398094"/>
              </p:ext>
            </p:extLst>
          </p:nvPr>
        </p:nvGraphicFramePr>
        <p:xfrm>
          <a:off x="6279678" y="1699417"/>
          <a:ext cx="366713" cy="431800"/>
        </p:xfrm>
        <a:graphic>
          <a:graphicData uri="http://schemas.openxmlformats.org/presentationml/2006/ole">
            <mc:AlternateContent xmlns:mc="http://schemas.openxmlformats.org/markup-compatibility/2006">
              <mc:Choice xmlns:v="urn:schemas-microsoft-com:vml" Requires="v">
                <p:oleObj spid="_x0000_s29098" name="Equation" r:id="rId17" imgW="266702" imgH="323920" progId="Equation.3">
                  <p:embed/>
                </p:oleObj>
              </mc:Choice>
              <mc:Fallback>
                <p:oleObj name="Equation" r:id="rId17" imgW="266702" imgH="3239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79678" y="1699417"/>
                        <a:ext cx="366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sp>
        <p:nvSpPr>
          <p:cNvPr id="82" name="Line 63"/>
          <p:cNvSpPr>
            <a:spLocks noChangeShapeType="1"/>
          </p:cNvSpPr>
          <p:nvPr/>
        </p:nvSpPr>
        <p:spPr bwMode="auto">
          <a:xfrm>
            <a:off x="7605241" y="635792"/>
            <a:ext cx="336550" cy="6619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64"/>
          <p:cNvSpPr>
            <a:spLocks noChangeShapeType="1"/>
          </p:cNvSpPr>
          <p:nvPr/>
        </p:nvSpPr>
        <p:spPr bwMode="auto">
          <a:xfrm flipH="1">
            <a:off x="6652741" y="1297780"/>
            <a:ext cx="1277937" cy="55245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8730" name="Picture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1631" y="4200525"/>
            <a:ext cx="2581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29"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0893" y="2625897"/>
            <a:ext cx="2947683" cy="2315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up)">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left)">
                                      <p:cBhvr>
                                        <p:cTn id="26" dur="500"/>
                                        <p:tgtEl>
                                          <p:spTgt spid="76"/>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69"/>
                                        </p:tgtEl>
                                        <p:attrNameLst>
                                          <p:attrName>style.visibility</p:attrName>
                                        </p:attrNameLst>
                                      </p:cBhvr>
                                      <p:to>
                                        <p:strVal val="visible"/>
                                      </p:to>
                                    </p:set>
                                  </p:childTnLst>
                                </p:cTn>
                              </p:par>
                            </p:childTnLst>
                          </p:cTn>
                        </p:par>
                        <p:par>
                          <p:cTn id="30" fill="hold">
                            <p:stCondLst>
                              <p:cond delay="1000"/>
                            </p:stCondLst>
                            <p:childTnLst>
                              <p:par>
                                <p:cTn id="31" presetID="9" presetClass="entr" presetSubtype="0" fill="hold" nodeType="afterEffect">
                                  <p:stCondLst>
                                    <p:cond delay="500"/>
                                  </p:stCondLst>
                                  <p:childTnLst>
                                    <p:set>
                                      <p:cBhvr>
                                        <p:cTn id="32" dur="1" fill="hold">
                                          <p:stCondLst>
                                            <p:cond delay="0"/>
                                          </p:stCondLst>
                                        </p:cTn>
                                        <p:tgtEl>
                                          <p:spTgt spid="73"/>
                                        </p:tgtEl>
                                        <p:attrNameLst>
                                          <p:attrName>style.visibility</p:attrName>
                                        </p:attrNameLst>
                                      </p:cBhvr>
                                      <p:to>
                                        <p:strVal val="visible"/>
                                      </p:to>
                                    </p:set>
                                    <p:animEffect transition="in" filter="dissolve">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500"/>
                                        <p:tgtEl>
                                          <p:spTgt spid="8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79"/>
                                        </p:tgtEl>
                                        <p:attrNameLst>
                                          <p:attrName>style.visibility</p:attrName>
                                        </p:attrNameLst>
                                      </p:cBhvr>
                                      <p:to>
                                        <p:strVal val="visible"/>
                                      </p:to>
                                    </p:set>
                                  </p:childTnLst>
                                </p:cTn>
                              </p:par>
                            </p:childTnLst>
                          </p:cTn>
                        </p:par>
                        <p:par>
                          <p:cTn id="46" fill="hold">
                            <p:stCondLst>
                              <p:cond delay="1500"/>
                            </p:stCondLst>
                            <p:childTnLst>
                              <p:par>
                                <p:cTn id="47" presetID="9" presetClass="entr" presetSubtype="0"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dissolve">
                                      <p:cBhvr>
                                        <p:cTn id="49" dur="500"/>
                                        <p:tgtEl>
                                          <p:spTgt spid="83"/>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up)">
                                      <p:cBhvr>
                                        <p:cTn id="53" dur="500"/>
                                        <p:tgtEl>
                                          <p:spTgt spid="80"/>
                                        </p:tgtEl>
                                      </p:cBhvr>
                                    </p:animEffec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499"/>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dissolve">
                                      <p:cBhvr>
                                        <p:cTn id="66" dur="500"/>
                                        <p:tgtEl>
                                          <p:spTgt spid="53"/>
                                        </p:tgtEl>
                                      </p:cBhvr>
                                    </p:animEffect>
                                  </p:childTnLst>
                                </p:cTn>
                              </p:par>
                            </p:childTnLst>
                          </p:cTn>
                        </p:par>
                        <p:par>
                          <p:cTn id="67" fill="hold">
                            <p:stCondLst>
                              <p:cond delay="500"/>
                            </p:stCondLst>
                            <p:childTnLst>
                              <p:par>
                                <p:cTn id="68" presetID="9" presetClass="entr" presetSubtype="0" fill="hold" nodeType="after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dissolve">
                                      <p:cBhvr>
                                        <p:cTn id="70" dur="500"/>
                                        <p:tgtEl>
                                          <p:spTgt spid="7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872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766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766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8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4" grpId="0"/>
      <p:bldP spid="28" grpId="0"/>
      <p:bldP spid="41" grpId="0" autoUpdateAnimBg="0"/>
      <p:bldP spid="76" grpId="0" animBg="1"/>
      <p:bldP spid="78" grpId="0" animBg="1"/>
      <p:bldP spid="79" grpId="0" autoUpdateAnimBg="0"/>
      <p:bldP spid="80" grpId="0" animBg="1"/>
      <p:bldP spid="82" grpId="0" animBg="1"/>
      <p:bldP spid="8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84" y="2097832"/>
            <a:ext cx="4339116" cy="457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2"/>
          <p:cNvSpPr txBox="1">
            <a:spLocks noChangeArrowheads="1"/>
          </p:cNvSpPr>
          <p:nvPr/>
        </p:nvSpPr>
        <p:spPr bwMode="auto">
          <a:xfrm>
            <a:off x="3226495" y="707182"/>
            <a:ext cx="219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非闭合曲面</a:t>
            </a:r>
          </a:p>
        </p:txBody>
      </p:sp>
      <p:sp>
        <p:nvSpPr>
          <p:cNvPr id="4" name="Text Box 3"/>
          <p:cNvSpPr txBox="1">
            <a:spLocks noChangeArrowheads="1"/>
          </p:cNvSpPr>
          <p:nvPr/>
        </p:nvSpPr>
        <p:spPr bwMode="auto">
          <a:xfrm>
            <a:off x="5649020" y="700832"/>
            <a:ext cx="298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凸为正，凹为负</a:t>
            </a:r>
          </a:p>
        </p:txBody>
      </p:sp>
      <p:sp>
        <p:nvSpPr>
          <p:cNvPr id="5" name="Text Box 4"/>
          <p:cNvSpPr txBox="1">
            <a:spLocks noChangeArrowheads="1"/>
          </p:cNvSpPr>
          <p:nvPr/>
        </p:nvSpPr>
        <p:spPr bwMode="auto">
          <a:xfrm>
            <a:off x="3226495" y="1205657"/>
            <a:ext cx="181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闭合曲面</a:t>
            </a:r>
          </a:p>
        </p:txBody>
      </p:sp>
      <p:sp>
        <p:nvSpPr>
          <p:cNvPr id="6" name="Text Box 5"/>
          <p:cNvSpPr txBox="1">
            <a:spLocks noChangeArrowheads="1"/>
          </p:cNvSpPr>
          <p:nvPr/>
        </p:nvSpPr>
        <p:spPr bwMode="auto">
          <a:xfrm>
            <a:off x="5296595" y="1205657"/>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向外为正，向内为负</a:t>
            </a:r>
          </a:p>
        </p:txBody>
      </p:sp>
      <p:sp>
        <p:nvSpPr>
          <p:cNvPr id="7" name="Line 6"/>
          <p:cNvSpPr>
            <a:spLocks noChangeShapeType="1"/>
          </p:cNvSpPr>
          <p:nvPr/>
        </p:nvSpPr>
        <p:spPr bwMode="auto">
          <a:xfrm>
            <a:off x="4993382" y="945307"/>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4686995" y="1458069"/>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8"/>
          <p:cNvSpPr txBox="1">
            <a:spLocks noChangeArrowheads="1"/>
          </p:cNvSpPr>
          <p:nvPr/>
        </p:nvSpPr>
        <p:spPr bwMode="auto">
          <a:xfrm>
            <a:off x="251520" y="1869232"/>
            <a:ext cx="277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电通量是代数量</a:t>
            </a:r>
          </a:p>
        </p:txBody>
      </p:sp>
      <p:sp>
        <p:nvSpPr>
          <p:cNvPr id="10" name="Rectangle 9"/>
          <p:cNvSpPr>
            <a:spLocks noChangeArrowheads="1"/>
          </p:cNvSpPr>
          <p:nvPr/>
        </p:nvSpPr>
        <p:spPr bwMode="auto">
          <a:xfrm>
            <a:off x="3356620" y="2733923"/>
            <a:ext cx="1298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为正</a:t>
            </a:r>
            <a:r>
              <a:rPr kumimoji="1" lang="zh-CN" altLang="en-US" sz="2400">
                <a:solidFill>
                  <a:schemeClr val="bg1"/>
                </a:solidFill>
                <a:latin typeface="楷体_GB2312" pitchFamily="49" charset="-122"/>
                <a:ea typeface="楷体_GB2312" pitchFamily="49" charset="-122"/>
              </a:rPr>
              <a:t> </a:t>
            </a:r>
          </a:p>
        </p:txBody>
      </p:sp>
      <p:graphicFrame>
        <p:nvGraphicFramePr>
          <p:cNvPr id="11" name="Object 10"/>
          <p:cNvGraphicFramePr>
            <a:graphicFrameLocks/>
          </p:cNvGraphicFramePr>
          <p:nvPr>
            <p:extLst>
              <p:ext uri="{D42A27DB-BD31-4B8C-83A1-F6EECF244321}">
                <p14:modId xmlns:p14="http://schemas.microsoft.com/office/powerpoint/2010/main" val="1887976282"/>
              </p:ext>
            </p:extLst>
          </p:nvPr>
        </p:nvGraphicFramePr>
        <p:xfrm>
          <a:off x="2620020" y="2775198"/>
          <a:ext cx="633412" cy="431800"/>
        </p:xfrm>
        <a:graphic>
          <a:graphicData uri="http://schemas.openxmlformats.org/presentationml/2006/ole">
            <mc:AlternateContent xmlns:mc="http://schemas.openxmlformats.org/markup-compatibility/2006">
              <mc:Choice xmlns:v="urn:schemas-microsoft-com:vml" Requires="v">
                <p:oleObj spid="_x0000_s73969" name="公式" r:id="rId4" imgW="533403" imgH="323920" progId="Equation.3">
                  <p:embed/>
                </p:oleObj>
              </mc:Choice>
              <mc:Fallback>
                <p:oleObj name="公式" r:id="rId4" imgW="533403" imgH="3239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020" y="2775198"/>
                        <a:ext cx="633412" cy="431800"/>
                      </a:xfrm>
                      <a:prstGeom prst="rect">
                        <a:avLst/>
                      </a:prstGeom>
                      <a:noFill/>
                      <a:ln>
                        <a:noFill/>
                      </a:ln>
                    </p:spPr>
                  </p:pic>
                </p:oleObj>
              </mc:Fallback>
            </mc:AlternateContent>
          </a:graphicData>
        </a:graphic>
      </p:graphicFrame>
      <p:sp>
        <p:nvSpPr>
          <p:cNvPr id="12" name="Line 11"/>
          <p:cNvSpPr>
            <a:spLocks noChangeShapeType="1"/>
          </p:cNvSpPr>
          <p:nvPr/>
        </p:nvSpPr>
        <p:spPr bwMode="auto">
          <a:xfrm>
            <a:off x="1899295" y="29863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3"/>
          <p:cNvSpPr>
            <a:spLocks noChangeArrowheads="1"/>
          </p:cNvSpPr>
          <p:nvPr/>
        </p:nvSpPr>
        <p:spPr bwMode="auto">
          <a:xfrm>
            <a:off x="3382020" y="3403848"/>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为负</a:t>
            </a:r>
            <a:r>
              <a:rPr kumimoji="1" lang="zh-CN" altLang="en-US" sz="2400">
                <a:solidFill>
                  <a:schemeClr val="bg1"/>
                </a:solidFill>
                <a:latin typeface="楷体_GB2312" pitchFamily="49" charset="-122"/>
                <a:ea typeface="楷体_GB2312" pitchFamily="49" charset="-122"/>
              </a:rPr>
              <a:t> </a:t>
            </a:r>
          </a:p>
        </p:txBody>
      </p:sp>
      <p:graphicFrame>
        <p:nvGraphicFramePr>
          <p:cNvPr id="14" name="Object 14"/>
          <p:cNvGraphicFramePr>
            <a:graphicFrameLocks/>
          </p:cNvGraphicFramePr>
          <p:nvPr>
            <p:extLst>
              <p:ext uri="{D42A27DB-BD31-4B8C-83A1-F6EECF244321}">
                <p14:modId xmlns:p14="http://schemas.microsoft.com/office/powerpoint/2010/main" val="2337383619"/>
              </p:ext>
            </p:extLst>
          </p:nvPr>
        </p:nvGraphicFramePr>
        <p:xfrm>
          <a:off x="2661295" y="3460998"/>
          <a:ext cx="633412" cy="434975"/>
        </p:xfrm>
        <a:graphic>
          <a:graphicData uri="http://schemas.openxmlformats.org/presentationml/2006/ole">
            <mc:AlternateContent xmlns:mc="http://schemas.openxmlformats.org/markup-compatibility/2006">
              <mc:Choice xmlns:v="urn:schemas-microsoft-com:vml" Requires="v">
                <p:oleObj spid="_x0000_s73970" name="Equation" r:id="rId6" imgW="533403" imgH="323920" progId="Equation.3">
                  <p:embed/>
                </p:oleObj>
              </mc:Choice>
              <mc:Fallback>
                <p:oleObj name="Equation" r:id="rId6" imgW="533403" imgH="323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1295" y="3460998"/>
                        <a:ext cx="633412" cy="434975"/>
                      </a:xfrm>
                      <a:prstGeom prst="rect">
                        <a:avLst/>
                      </a:prstGeom>
                      <a:noFill/>
                      <a:ln>
                        <a:noFill/>
                      </a:ln>
                    </p:spPr>
                  </p:pic>
                </p:oleObj>
              </mc:Fallback>
            </mc:AlternateContent>
          </a:graphicData>
        </a:graphic>
      </p:graphicFrame>
      <p:sp>
        <p:nvSpPr>
          <p:cNvPr id="15" name="Line 15"/>
          <p:cNvSpPr>
            <a:spLocks noChangeShapeType="1"/>
          </p:cNvSpPr>
          <p:nvPr/>
        </p:nvSpPr>
        <p:spPr bwMode="auto">
          <a:xfrm>
            <a:off x="1958032" y="36721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AutoShape 18"/>
          <p:cNvSpPr>
            <a:spLocks/>
          </p:cNvSpPr>
          <p:nvPr/>
        </p:nvSpPr>
        <p:spPr bwMode="auto">
          <a:xfrm>
            <a:off x="3093145" y="834182"/>
            <a:ext cx="152400" cy="685800"/>
          </a:xfrm>
          <a:prstGeom prst="leftBrace">
            <a:avLst>
              <a:gd name="adj1" fmla="val 37500"/>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9"/>
          <p:cNvGraphicFramePr>
            <a:graphicFrameLocks noChangeAspect="1"/>
          </p:cNvGraphicFramePr>
          <p:nvPr>
            <p:extLst>
              <p:ext uri="{D42A27DB-BD31-4B8C-83A1-F6EECF244321}">
                <p14:modId xmlns:p14="http://schemas.microsoft.com/office/powerpoint/2010/main" val="3645665856"/>
              </p:ext>
            </p:extLst>
          </p:nvPr>
        </p:nvGraphicFramePr>
        <p:xfrm>
          <a:off x="476895" y="2546598"/>
          <a:ext cx="1320800" cy="814387"/>
        </p:xfrm>
        <a:graphic>
          <a:graphicData uri="http://schemas.openxmlformats.org/presentationml/2006/ole">
            <mc:AlternateContent xmlns:mc="http://schemas.openxmlformats.org/markup-compatibility/2006">
              <mc:Choice xmlns:v="urn:schemas-microsoft-com:vml" Requires="v">
                <p:oleObj spid="_x0000_s73971" name="公式" r:id="rId8" imgW="1219323" imgH="723962" progId="Equation.3">
                  <p:embed/>
                </p:oleObj>
              </mc:Choice>
              <mc:Fallback>
                <p:oleObj name="公式" r:id="rId8" imgW="1219323" imgH="7239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95" y="2546598"/>
                        <a:ext cx="1320800" cy="814387"/>
                      </a:xfrm>
                      <a:prstGeom prst="rect">
                        <a:avLst/>
                      </a:prstGeom>
                      <a:noFill/>
                      <a:ln>
                        <a:noFill/>
                      </a:ln>
                    </p:spPr>
                  </p:pic>
                </p:oleObj>
              </mc:Fallback>
            </mc:AlternateContent>
          </a:graphicData>
        </a:graphic>
      </p:graphicFrame>
      <p:sp>
        <p:nvSpPr>
          <p:cNvPr id="18" name="Text Box 20"/>
          <p:cNvSpPr txBox="1">
            <a:spLocks noChangeArrowheads="1"/>
          </p:cNvSpPr>
          <p:nvPr/>
        </p:nvSpPr>
        <p:spPr bwMode="auto">
          <a:xfrm>
            <a:off x="1172270" y="921494"/>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方向的规定：</a:t>
            </a:r>
          </a:p>
        </p:txBody>
      </p:sp>
      <p:graphicFrame>
        <p:nvGraphicFramePr>
          <p:cNvPr id="19" name="Object 21"/>
          <p:cNvGraphicFramePr>
            <a:graphicFrameLocks noChangeAspect="1"/>
          </p:cNvGraphicFramePr>
          <p:nvPr>
            <p:extLst>
              <p:ext uri="{D42A27DB-BD31-4B8C-83A1-F6EECF244321}">
                <p14:modId xmlns:p14="http://schemas.microsoft.com/office/powerpoint/2010/main" val="3750704959"/>
              </p:ext>
            </p:extLst>
          </p:nvPr>
        </p:nvGraphicFramePr>
        <p:xfrm>
          <a:off x="929382" y="962769"/>
          <a:ext cx="266700" cy="368300"/>
        </p:xfrm>
        <a:graphic>
          <a:graphicData uri="http://schemas.openxmlformats.org/presentationml/2006/ole">
            <mc:AlternateContent xmlns:mc="http://schemas.openxmlformats.org/markup-compatibility/2006">
              <mc:Choice xmlns:v="urn:schemas-microsoft-com:vml" Requires="v">
                <p:oleObj spid="_x0000_s73972" name="Equation" r:id="rId10" imgW="161965" imgH="266694" progId="Equation.3">
                  <p:embed/>
                </p:oleObj>
              </mc:Choice>
              <mc:Fallback>
                <p:oleObj name="Equation" r:id="rId10" imgW="161965" imgH="26669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9382" y="962769"/>
                        <a:ext cx="266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22"/>
          <p:cNvSpPr>
            <a:spLocks noChangeArrowheads="1"/>
          </p:cNvSpPr>
          <p:nvPr/>
        </p:nvSpPr>
        <p:spPr bwMode="auto">
          <a:xfrm>
            <a:off x="251520" y="904032"/>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chemeClr val="bg1"/>
                </a:solidFill>
                <a:latin typeface="Times New Roman" pitchFamily="18" charset="0"/>
                <a:ea typeface="楷体_GB2312" pitchFamily="49" charset="-122"/>
              </a:rPr>
              <a:t>(1)</a:t>
            </a:r>
          </a:p>
        </p:txBody>
      </p:sp>
      <p:sp>
        <p:nvSpPr>
          <p:cNvPr id="21" name="Rectangle 23"/>
          <p:cNvSpPr>
            <a:spLocks noChangeArrowheads="1"/>
          </p:cNvSpPr>
          <p:nvPr/>
        </p:nvSpPr>
        <p:spPr bwMode="auto">
          <a:xfrm>
            <a:off x="251520" y="116632"/>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22" name="AutoShape 24"/>
          <p:cNvSpPr>
            <a:spLocks/>
          </p:cNvSpPr>
          <p:nvPr/>
        </p:nvSpPr>
        <p:spPr bwMode="auto">
          <a:xfrm>
            <a:off x="181620" y="2986335"/>
            <a:ext cx="193675" cy="762000"/>
          </a:xfrm>
          <a:prstGeom prst="leftBrace">
            <a:avLst>
              <a:gd name="adj1" fmla="val 3278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84211221"/>
              </p:ext>
            </p:extLst>
          </p:nvPr>
        </p:nvGraphicFramePr>
        <p:xfrm>
          <a:off x="454669" y="3347292"/>
          <a:ext cx="1355725" cy="822325"/>
        </p:xfrm>
        <a:graphic>
          <a:graphicData uri="http://schemas.openxmlformats.org/presentationml/2006/ole">
            <mc:AlternateContent xmlns:mc="http://schemas.openxmlformats.org/markup-compatibility/2006">
              <mc:Choice xmlns:v="urn:schemas-microsoft-com:vml" Requires="v">
                <p:oleObj spid="_x0000_s73973" name="公式" r:id="rId12" imgW="1228771" imgH="714244" progId="Equation.3">
                  <p:embed/>
                </p:oleObj>
              </mc:Choice>
              <mc:Fallback>
                <p:oleObj name="公式" r:id="rId12" imgW="1228771" imgH="714244"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669" y="3347292"/>
                        <a:ext cx="1355725" cy="822325"/>
                      </a:xfrm>
                      <a:prstGeom prst="rect">
                        <a:avLst/>
                      </a:prstGeom>
                      <a:noFill/>
                      <a:ln>
                        <a:noFill/>
                      </a:ln>
                    </p:spPr>
                  </p:pic>
                </p:oleObj>
              </mc:Fallback>
            </mc:AlternateContent>
          </a:graphicData>
        </a:graphic>
      </p:graphicFrame>
      <p:pic>
        <p:nvPicPr>
          <p:cNvPr id="73738"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02" y="4203228"/>
            <a:ext cx="4594275" cy="249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034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37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3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animBg="1"/>
      <p:bldP spid="9" grpId="0"/>
      <p:bldP spid="10" grpId="0"/>
      <p:bldP spid="12" grpId="0" animBg="1"/>
      <p:bldP spid="13" grpId="0"/>
      <p:bldP spid="15" grpId="0" animBg="1"/>
      <p:bldP spid="16" grpId="0" animBg="1"/>
      <p:bldP spid="18" grpId="0"/>
      <p:bldP spid="20" grpId="0"/>
      <p:bldP spid="21" grpId="0"/>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1"/>
          <p:cNvGrpSpPr>
            <a:grpSpLocks/>
          </p:cNvGrpSpPr>
          <p:nvPr/>
        </p:nvGrpSpPr>
        <p:grpSpPr bwMode="auto">
          <a:xfrm>
            <a:off x="323850" y="908050"/>
            <a:ext cx="8509000" cy="3867150"/>
            <a:chOff x="635447" y="1143000"/>
            <a:chExt cx="8508553" cy="3866729"/>
          </a:xfrm>
        </p:grpSpPr>
        <p:graphicFrame>
          <p:nvGraphicFramePr>
            <p:cNvPr id="29709" name="Object 2"/>
            <p:cNvGraphicFramePr>
              <a:graphicFrameLocks/>
            </p:cNvGraphicFramePr>
            <p:nvPr/>
          </p:nvGraphicFramePr>
          <p:xfrm>
            <a:off x="969963" y="1143000"/>
            <a:ext cx="3757612" cy="914400"/>
          </p:xfrm>
          <a:graphic>
            <a:graphicData uri="http://schemas.openxmlformats.org/presentationml/2006/ole">
              <mc:AlternateContent xmlns:mc="http://schemas.openxmlformats.org/markup-compatibility/2006">
                <mc:Choice xmlns:v="urn:schemas-microsoft-com:vml" Requires="v">
                  <p:oleObj spid="_x0000_s30075" name="Equation" r:id="rId4" imgW="3657699" imgH="809531" progId="Equation.3">
                    <p:embed/>
                  </p:oleObj>
                </mc:Choice>
                <mc:Fallback>
                  <p:oleObj name="Equation" r:id="rId4" imgW="3657699" imgH="809531" progId="Equation.3">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1143000"/>
                          <a:ext cx="3757612"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0" name="Object 3"/>
            <p:cNvGraphicFramePr>
              <a:graphicFrameLocks/>
            </p:cNvGraphicFramePr>
            <p:nvPr/>
          </p:nvGraphicFramePr>
          <p:xfrm>
            <a:off x="958850" y="2514600"/>
            <a:ext cx="3606800" cy="914400"/>
          </p:xfrm>
          <a:graphic>
            <a:graphicData uri="http://schemas.openxmlformats.org/presentationml/2006/ole">
              <mc:AlternateContent xmlns:mc="http://schemas.openxmlformats.org/markup-compatibility/2006">
                <mc:Choice xmlns:v="urn:schemas-microsoft-com:vml" Requires="v">
                  <p:oleObj spid="_x0000_s30076" name="Equation" r:id="rId6" imgW="3505182" imgH="809531" progId="Equation.DSMT4">
                    <p:embed/>
                  </p:oleObj>
                </mc:Choice>
                <mc:Fallback>
                  <p:oleObj name="Equation" r:id="rId6" imgW="3505182" imgH="809531"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514600"/>
                          <a:ext cx="36068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1" name="Rectangle 4"/>
            <p:cNvSpPr>
              <a:spLocks noChangeArrowheads="1"/>
            </p:cNvSpPr>
            <p:nvPr/>
          </p:nvSpPr>
          <p:spPr bwMode="auto">
            <a:xfrm>
              <a:off x="5087938" y="1371600"/>
              <a:ext cx="4056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（不连续分布的源电荷）</a:t>
              </a:r>
              <a:r>
                <a:rPr kumimoji="1" lang="zh-CN" altLang="en-US" sz="2800" b="1">
                  <a:latin typeface="宋体" pitchFamily="2" charset="-122"/>
                </a:rPr>
                <a:t> </a:t>
              </a:r>
            </a:p>
          </p:txBody>
        </p:sp>
        <p:sp>
          <p:nvSpPr>
            <p:cNvPr id="29712" name="Rectangle 5"/>
            <p:cNvSpPr>
              <a:spLocks noChangeArrowheads="1"/>
            </p:cNvSpPr>
            <p:nvPr/>
          </p:nvSpPr>
          <p:spPr bwMode="auto">
            <a:xfrm>
              <a:off x="5087938" y="26670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（连续分布的源电荷）</a:t>
              </a:r>
              <a:r>
                <a:rPr kumimoji="1" lang="zh-CN" altLang="en-US" sz="2800" b="1">
                  <a:solidFill>
                    <a:schemeClr val="bg1"/>
                  </a:solidFill>
                  <a:latin typeface="宋体" pitchFamily="2" charset="-122"/>
                </a:rPr>
                <a:t> </a:t>
              </a:r>
            </a:p>
          </p:txBody>
        </p:sp>
        <p:sp>
          <p:nvSpPr>
            <p:cNvPr id="29713" name="Rectangle 7"/>
            <p:cNvSpPr>
              <a:spLocks noChangeArrowheads="1"/>
            </p:cNvSpPr>
            <p:nvPr/>
          </p:nvSpPr>
          <p:spPr bwMode="auto">
            <a:xfrm>
              <a:off x="635447" y="3532401"/>
              <a:ext cx="80597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rgbClr val="66FFFF"/>
                  </a:solidFill>
                  <a:latin typeface="宋体" pitchFamily="2" charset="-122"/>
                </a:rPr>
                <a:t>真空中的任何静电场中，穿过任一闭合曲面的电通量，在数值上等于该曲面内包围的电量的代数和乘以     。 </a:t>
              </a:r>
              <a:endParaRPr kumimoji="1" lang="en-US" altLang="zh-CN" sz="2400" b="1">
                <a:solidFill>
                  <a:srgbClr val="66FFFF"/>
                </a:solidFill>
                <a:latin typeface="宋体" pitchFamily="2" charset="-122"/>
              </a:endParaRPr>
            </a:p>
            <a:p>
              <a:pPr>
                <a:lnSpc>
                  <a:spcPct val="125000"/>
                </a:lnSpc>
              </a:pPr>
              <a:r>
                <a:rPr kumimoji="1" lang="zh-CN" altLang="en-US" sz="2400" b="1">
                  <a:solidFill>
                    <a:srgbClr val="66FFFF"/>
                  </a:solidFill>
                  <a:latin typeface="宋体" pitchFamily="2" charset="-122"/>
                </a:rPr>
                <a:t>定理中的任意闭合曲面称为“高斯面”。</a:t>
              </a:r>
            </a:p>
          </p:txBody>
        </p:sp>
        <p:graphicFrame>
          <p:nvGraphicFramePr>
            <p:cNvPr id="29714" name="Object 8"/>
            <p:cNvGraphicFramePr>
              <a:graphicFrameLocks/>
            </p:cNvGraphicFramePr>
            <p:nvPr/>
          </p:nvGraphicFramePr>
          <p:xfrm>
            <a:off x="6927278" y="4055165"/>
            <a:ext cx="582613" cy="431800"/>
          </p:xfrm>
          <a:graphic>
            <a:graphicData uri="http://schemas.openxmlformats.org/presentationml/2006/ole">
              <mc:AlternateContent xmlns:mc="http://schemas.openxmlformats.org/markup-compatibility/2006">
                <mc:Choice xmlns:v="urn:schemas-microsoft-com:vml" Requires="v">
                  <p:oleObj spid="_x0000_s30077" name="Equation" r:id="rId8" imgW="476176" imgH="323920" progId="Equation.3">
                    <p:embed/>
                  </p:oleObj>
                </mc:Choice>
                <mc:Fallback>
                  <p:oleObj name="Equation" r:id="rId8" imgW="476176" imgH="323920"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7278" y="4055165"/>
                          <a:ext cx="5826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699" name="Text Box 5"/>
          <p:cNvSpPr txBox="1">
            <a:spLocks noChangeArrowheads="1"/>
          </p:cNvSpPr>
          <p:nvPr/>
        </p:nvSpPr>
        <p:spPr bwMode="auto">
          <a:xfrm>
            <a:off x="161925" y="74613"/>
            <a:ext cx="2339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高斯定理</a:t>
            </a:r>
            <a:r>
              <a:rPr kumimoji="1" lang="zh-CN" altLang="en-US" sz="2800" b="1">
                <a:latin typeface="宋体" pitchFamily="2" charset="-122"/>
              </a:rPr>
              <a:t> </a:t>
            </a:r>
          </a:p>
        </p:txBody>
      </p:sp>
      <p:pic>
        <p:nvPicPr>
          <p:cNvPr id="2970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788" y="4764088"/>
            <a:ext cx="3962400"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701" name="Object 6"/>
          <p:cNvGraphicFramePr>
            <a:graphicFrameLocks/>
          </p:cNvGraphicFramePr>
          <p:nvPr/>
        </p:nvGraphicFramePr>
        <p:xfrm>
          <a:off x="346075" y="5611813"/>
          <a:ext cx="1828800" cy="609600"/>
        </p:xfrm>
        <a:graphic>
          <a:graphicData uri="http://schemas.openxmlformats.org/presentationml/2006/ole">
            <mc:AlternateContent xmlns:mc="http://schemas.openxmlformats.org/markup-compatibility/2006">
              <mc:Choice xmlns:v="urn:schemas-microsoft-com:vml" Requires="v">
                <p:oleObj spid="_x0000_s30078" name="Equation" r:id="rId11" imgW="1724112" imgH="504776" progId="Equation.3">
                  <p:embed/>
                </p:oleObj>
              </mc:Choice>
              <mc:Fallback>
                <p:oleObj name="Equation" r:id="rId11" imgW="1724112" imgH="504776" progId="Equation.3">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75" y="5611813"/>
                        <a:ext cx="1828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2" name="Line 7"/>
          <p:cNvSpPr>
            <a:spLocks noChangeShapeType="1"/>
          </p:cNvSpPr>
          <p:nvPr/>
        </p:nvSpPr>
        <p:spPr bwMode="auto">
          <a:xfrm>
            <a:off x="3108325" y="5646738"/>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8"/>
          <p:cNvSpPr>
            <a:spLocks noChangeShapeType="1"/>
          </p:cNvSpPr>
          <p:nvPr/>
        </p:nvSpPr>
        <p:spPr bwMode="auto">
          <a:xfrm>
            <a:off x="3125788" y="6223000"/>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AutoShape 13"/>
          <p:cNvSpPr>
            <a:spLocks/>
          </p:cNvSpPr>
          <p:nvPr/>
        </p:nvSpPr>
        <p:spPr bwMode="auto">
          <a:xfrm>
            <a:off x="2270125" y="5518150"/>
            <a:ext cx="152400" cy="766763"/>
          </a:xfrm>
          <a:prstGeom prst="leftBrace">
            <a:avLst>
              <a:gd name="adj1" fmla="val 4192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5" name="Object 48"/>
          <p:cNvGraphicFramePr>
            <a:graphicFrameLocks noChangeAspect="1"/>
          </p:cNvGraphicFramePr>
          <p:nvPr/>
        </p:nvGraphicFramePr>
        <p:xfrm>
          <a:off x="2498725" y="5464175"/>
          <a:ext cx="482600" cy="317500"/>
        </p:xfrm>
        <a:graphic>
          <a:graphicData uri="http://schemas.openxmlformats.org/presentationml/2006/ole">
            <mc:AlternateContent xmlns:mc="http://schemas.openxmlformats.org/markup-compatibility/2006">
              <mc:Choice xmlns:v="urn:schemas-microsoft-com:vml" Requires="v">
                <p:oleObj spid="_x0000_s30079" name="Equation" r:id="rId13" imgW="380887" imgH="209468" progId="Equation.3">
                  <p:embed/>
                </p:oleObj>
              </mc:Choice>
              <mc:Fallback>
                <p:oleObj name="Equation" r:id="rId13" imgW="380887" imgH="209468"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8725" y="54641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9"/>
          <p:cNvGraphicFramePr>
            <a:graphicFrameLocks noChangeAspect="1"/>
          </p:cNvGraphicFramePr>
          <p:nvPr/>
        </p:nvGraphicFramePr>
        <p:xfrm>
          <a:off x="2498725" y="6035675"/>
          <a:ext cx="482600" cy="317500"/>
        </p:xfrm>
        <a:graphic>
          <a:graphicData uri="http://schemas.openxmlformats.org/presentationml/2006/ole">
            <mc:AlternateContent xmlns:mc="http://schemas.openxmlformats.org/markup-compatibility/2006">
              <mc:Choice xmlns:v="urn:schemas-microsoft-com:vml" Requires="v">
                <p:oleObj spid="_x0000_s30080" name="Equation" r:id="rId15" imgW="380887" imgH="209468" progId="Equation.3">
                  <p:embed/>
                </p:oleObj>
              </mc:Choice>
              <mc:Fallback>
                <p:oleObj name="Equation" r:id="rId15" imgW="380887" imgH="209468"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8725" y="60356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50"/>
          <p:cNvGraphicFramePr>
            <a:graphicFrameLocks noChangeAspect="1"/>
          </p:cNvGraphicFramePr>
          <p:nvPr/>
        </p:nvGraphicFramePr>
        <p:xfrm>
          <a:off x="3900488" y="5502275"/>
          <a:ext cx="482600" cy="330200"/>
        </p:xfrm>
        <a:graphic>
          <a:graphicData uri="http://schemas.openxmlformats.org/presentationml/2006/ole">
            <mc:AlternateContent xmlns:mc="http://schemas.openxmlformats.org/markup-compatibility/2006">
              <mc:Choice xmlns:v="urn:schemas-microsoft-com:vml" Requires="v">
                <p:oleObj spid="_x0000_s30081" name="Equation" r:id="rId17" imgW="380887" imgH="228634" progId="Equation.3">
                  <p:embed/>
                </p:oleObj>
              </mc:Choice>
              <mc:Fallback>
                <p:oleObj name="Equation" r:id="rId17" imgW="380887" imgH="228634"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0488" y="5502275"/>
                        <a:ext cx="482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8" name="Object 51"/>
          <p:cNvGraphicFramePr>
            <a:graphicFrameLocks noChangeAspect="1"/>
          </p:cNvGraphicFramePr>
          <p:nvPr/>
        </p:nvGraphicFramePr>
        <p:xfrm>
          <a:off x="3870325" y="6092825"/>
          <a:ext cx="482600" cy="304800"/>
        </p:xfrm>
        <a:graphic>
          <a:graphicData uri="http://schemas.openxmlformats.org/presentationml/2006/ole">
            <mc:AlternateContent xmlns:mc="http://schemas.openxmlformats.org/markup-compatibility/2006">
              <mc:Choice xmlns:v="urn:schemas-microsoft-com:vml" Requires="v">
                <p:oleObj spid="_x0000_s30082" name="Equation" r:id="rId19" imgW="380887" imgH="200021" progId="Equation.3">
                  <p:embed/>
                </p:oleObj>
              </mc:Choice>
              <mc:Fallback>
                <p:oleObj name="Equation" r:id="rId19" imgW="380887" imgH="200021"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0325" y="6092825"/>
                        <a:ext cx="482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179388" y="214313"/>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高斯定理的证明</a:t>
            </a:r>
          </a:p>
        </p:txBody>
      </p:sp>
      <p:pic>
        <p:nvPicPr>
          <p:cNvPr id="30725"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487488"/>
            <a:ext cx="4877495" cy="337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1"/>
          <p:cNvSpPr txBox="1">
            <a:spLocks noChangeArrowheads="1"/>
          </p:cNvSpPr>
          <p:nvPr/>
        </p:nvSpPr>
        <p:spPr bwMode="auto">
          <a:xfrm>
            <a:off x="92075" y="842963"/>
            <a:ext cx="5993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dirty="0">
                <a:solidFill>
                  <a:schemeClr val="bg1"/>
                </a:solidFill>
              </a:rPr>
              <a:t>(1) </a:t>
            </a:r>
            <a:r>
              <a:rPr lang="zh-CN" altLang="en-US" sz="2800" b="1" dirty="0">
                <a:solidFill>
                  <a:schemeClr val="bg1"/>
                </a:solidFill>
              </a:rPr>
              <a:t>点电荷</a:t>
            </a:r>
            <a:r>
              <a:rPr lang="en-US" altLang="zh-CN" sz="2800" b="1" dirty="0">
                <a:solidFill>
                  <a:schemeClr val="bg1"/>
                </a:solidFill>
              </a:rPr>
              <a:t>q</a:t>
            </a:r>
            <a:r>
              <a:rPr lang="zh-CN" altLang="en-US" sz="2800" b="1" dirty="0">
                <a:solidFill>
                  <a:schemeClr val="bg1"/>
                </a:solidFill>
              </a:rPr>
              <a:t>对任意封闭曲面的电通量</a:t>
            </a:r>
          </a:p>
        </p:txBody>
      </p:sp>
      <p:sp>
        <p:nvSpPr>
          <p:cNvPr id="30727" name="TextBox 2"/>
          <p:cNvSpPr txBox="1">
            <a:spLocks noChangeArrowheads="1"/>
          </p:cNvSpPr>
          <p:nvPr/>
        </p:nvSpPr>
        <p:spPr bwMode="auto">
          <a:xfrm>
            <a:off x="107504" y="1533525"/>
            <a:ext cx="4289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rgbClr val="FFC000"/>
                </a:solidFill>
              </a:rPr>
              <a:t>曲面上的面元</a:t>
            </a:r>
            <a:r>
              <a:rPr lang="en-US" altLang="zh-CN" sz="2400" b="1" dirty="0" err="1">
                <a:solidFill>
                  <a:srgbClr val="FFC000"/>
                </a:solidFill>
              </a:rPr>
              <a:t>dS</a:t>
            </a:r>
            <a:r>
              <a:rPr lang="zh-CN" altLang="en-US" sz="2400" b="1" dirty="0">
                <a:solidFill>
                  <a:srgbClr val="FFC000"/>
                </a:solidFill>
              </a:rPr>
              <a:t>的电通量为：</a:t>
            </a:r>
          </a:p>
        </p:txBody>
      </p:sp>
      <p:sp>
        <p:nvSpPr>
          <p:cNvPr id="30728" name="矩形 3"/>
          <p:cNvSpPr>
            <a:spLocks noChangeArrowheads="1"/>
          </p:cNvSpPr>
          <p:nvPr/>
        </p:nvSpPr>
        <p:spPr bwMode="auto">
          <a:xfrm>
            <a:off x="107504" y="3244850"/>
            <a:ext cx="3858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面元</a:t>
            </a:r>
            <a:r>
              <a:rPr lang="en-US" altLang="zh-CN" sz="2400" b="1" dirty="0" err="1">
                <a:solidFill>
                  <a:srgbClr val="FFC000"/>
                </a:solidFill>
              </a:rPr>
              <a:t>dS</a:t>
            </a:r>
            <a:r>
              <a:rPr lang="zh-CN" altLang="en-US" sz="2400" b="1" dirty="0">
                <a:solidFill>
                  <a:srgbClr val="FFC000"/>
                </a:solidFill>
              </a:rPr>
              <a:t>对</a:t>
            </a:r>
            <a:r>
              <a:rPr lang="en-US" altLang="zh-CN" sz="2400" b="1" dirty="0">
                <a:solidFill>
                  <a:srgbClr val="FFC000"/>
                </a:solidFill>
              </a:rPr>
              <a:t>q</a:t>
            </a:r>
            <a:r>
              <a:rPr lang="zh-CN" altLang="en-US" sz="2400" b="1" dirty="0">
                <a:solidFill>
                  <a:srgbClr val="FFC000"/>
                </a:solidFill>
              </a:rPr>
              <a:t>处所张</a:t>
            </a:r>
            <a:r>
              <a:rPr lang="zh-CN" altLang="en-US" sz="2400" b="1" dirty="0">
                <a:solidFill>
                  <a:srgbClr val="FF0000"/>
                </a:solidFill>
              </a:rPr>
              <a:t>立体角</a:t>
            </a:r>
            <a:r>
              <a:rPr lang="zh-CN" altLang="en-US" sz="2400" b="1" dirty="0">
                <a:solidFill>
                  <a:srgbClr val="FFC000"/>
                </a:solidFill>
              </a:rPr>
              <a:t>：</a:t>
            </a:r>
            <a:endParaRPr lang="zh-CN" altLang="en-US" sz="2400" dirty="0"/>
          </a:p>
        </p:txBody>
      </p:sp>
      <p:sp>
        <p:nvSpPr>
          <p:cNvPr id="30729" name="矩形 4"/>
          <p:cNvSpPr>
            <a:spLocks noChangeArrowheads="1"/>
          </p:cNvSpPr>
          <p:nvPr/>
        </p:nvSpPr>
        <p:spPr bwMode="auto">
          <a:xfrm>
            <a:off x="303213" y="4967288"/>
            <a:ext cx="563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因此，点电荷</a:t>
            </a:r>
            <a:r>
              <a:rPr lang="en-US" altLang="zh-CN" sz="2400" b="1" dirty="0">
                <a:solidFill>
                  <a:srgbClr val="FFC000"/>
                </a:solidFill>
              </a:rPr>
              <a:t>q</a:t>
            </a:r>
            <a:r>
              <a:rPr lang="zh-CN" altLang="en-US" sz="2400" b="1" dirty="0">
                <a:solidFill>
                  <a:srgbClr val="FFC000"/>
                </a:solidFill>
              </a:rPr>
              <a:t>对任意曲面的电通量为：</a:t>
            </a:r>
          </a:p>
        </p:txBody>
      </p:sp>
      <p:sp>
        <p:nvSpPr>
          <p:cNvPr id="30730" name="TextBox 5"/>
          <p:cNvSpPr txBox="1">
            <a:spLocks noChangeArrowheads="1"/>
          </p:cNvSpPr>
          <p:nvPr/>
        </p:nvSpPr>
        <p:spPr bwMode="auto">
          <a:xfrm>
            <a:off x="323528" y="6237312"/>
            <a:ext cx="726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积分的取值决定于点电荷位于面元的内部还是外部。</a:t>
            </a:r>
          </a:p>
        </p:txBody>
      </p:sp>
      <p:graphicFrame>
        <p:nvGraphicFramePr>
          <p:cNvPr id="30731" name="对象 6"/>
          <p:cNvGraphicFramePr>
            <a:graphicFrameLocks/>
          </p:cNvGraphicFramePr>
          <p:nvPr>
            <p:extLst>
              <p:ext uri="{D42A27DB-BD31-4B8C-83A1-F6EECF244321}">
                <p14:modId xmlns:p14="http://schemas.microsoft.com/office/powerpoint/2010/main" val="3479789677"/>
              </p:ext>
            </p:extLst>
          </p:nvPr>
        </p:nvGraphicFramePr>
        <p:xfrm>
          <a:off x="1881188" y="5373688"/>
          <a:ext cx="3835400" cy="973137"/>
        </p:xfrm>
        <a:graphic>
          <a:graphicData uri="http://schemas.openxmlformats.org/presentationml/2006/ole">
            <mc:AlternateContent xmlns:mc="http://schemas.openxmlformats.org/markup-compatibility/2006">
              <mc:Choice xmlns:v="urn:schemas-microsoft-com:vml" Requires="v">
                <p:oleObj spid="_x0000_s30837" name="Equation" r:id="rId4" imgW="1714394" imgH="380876" progId="Equation.DSMT4">
                  <p:embed/>
                </p:oleObj>
              </mc:Choice>
              <mc:Fallback>
                <p:oleObj name="Equation" r:id="rId4" imgW="1714394" imgH="380876" progId="Equation.DSMT4">
                  <p:embed/>
                  <p:pic>
                    <p:nvPicPr>
                      <p:cNvPr id="0" name="对象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8" y="5373688"/>
                        <a:ext cx="38354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p:cNvGraphicFramePr>
          <p:nvPr>
            <p:extLst>
              <p:ext uri="{D42A27DB-BD31-4B8C-83A1-F6EECF244321}">
                <p14:modId xmlns:p14="http://schemas.microsoft.com/office/powerpoint/2010/main" val="1977183705"/>
              </p:ext>
            </p:extLst>
          </p:nvPr>
        </p:nvGraphicFramePr>
        <p:xfrm>
          <a:off x="612097" y="2252219"/>
          <a:ext cx="2849562" cy="898525"/>
        </p:xfrm>
        <a:graphic>
          <a:graphicData uri="http://schemas.openxmlformats.org/presentationml/2006/ole">
            <mc:AlternateContent xmlns:mc="http://schemas.openxmlformats.org/markup-compatibility/2006">
              <mc:Choice xmlns:v="urn:schemas-microsoft-com:vml" Requires="v">
                <p:oleObj spid="_x0000_s30838" name="Equation" r:id="rId6" imgW="1688760" imgH="457200" progId="Equation.DSMT4">
                  <p:embed/>
                </p:oleObj>
              </mc:Choice>
              <mc:Fallback>
                <p:oleObj name="Equation" r:id="rId6" imgW="1688760" imgH="457200" progId="Equation.DSMT4">
                  <p:embed/>
                  <p:pic>
                    <p:nvPicPr>
                      <p:cNvPr id="0" name="对象 6"/>
                      <p:cNvPicPr>
                        <a:picLocks noChangeArrowheads="1"/>
                      </p:cNvPicPr>
                      <p:nvPr/>
                    </p:nvPicPr>
                    <p:blipFill>
                      <a:blip r:embed="rId7"/>
                      <a:srcRect/>
                      <a:stretch>
                        <a:fillRect/>
                      </a:stretch>
                    </p:blipFill>
                    <p:spPr bwMode="auto">
                      <a:xfrm>
                        <a:off x="612097" y="2252219"/>
                        <a:ext cx="2849562"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p:cNvGraphicFramePr>
          <p:nvPr>
            <p:extLst>
              <p:ext uri="{D42A27DB-BD31-4B8C-83A1-F6EECF244321}">
                <p14:modId xmlns:p14="http://schemas.microsoft.com/office/powerpoint/2010/main" val="493223925"/>
              </p:ext>
            </p:extLst>
          </p:nvPr>
        </p:nvGraphicFramePr>
        <p:xfrm>
          <a:off x="1184275" y="3825875"/>
          <a:ext cx="1992313" cy="823913"/>
        </p:xfrm>
        <a:graphic>
          <a:graphicData uri="http://schemas.openxmlformats.org/presentationml/2006/ole">
            <mc:AlternateContent xmlns:mc="http://schemas.openxmlformats.org/markup-compatibility/2006">
              <mc:Choice xmlns:v="urn:schemas-microsoft-com:vml" Requires="v">
                <p:oleObj spid="_x0000_s30839" name="Equation" r:id="rId8" imgW="1180800" imgH="419040" progId="Equation.DSMT4">
                  <p:embed/>
                </p:oleObj>
              </mc:Choice>
              <mc:Fallback>
                <p:oleObj name="Equation" r:id="rId8" imgW="1180800" imgH="419040" progId="Equation.DSMT4">
                  <p:embed/>
                  <p:pic>
                    <p:nvPicPr>
                      <p:cNvPr id="0" name="对象 1"/>
                      <p:cNvPicPr>
                        <a:picLocks noChangeArrowheads="1"/>
                      </p:cNvPicPr>
                      <p:nvPr/>
                    </p:nvPicPr>
                    <p:blipFill>
                      <a:blip r:embed="rId9"/>
                      <a:srcRect/>
                      <a:stretch>
                        <a:fillRect/>
                      </a:stretch>
                    </p:blipFill>
                    <p:spPr bwMode="auto">
                      <a:xfrm>
                        <a:off x="1184275" y="3825875"/>
                        <a:ext cx="19923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344" y="431974"/>
            <a:ext cx="4696703" cy="348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2" y="908720"/>
            <a:ext cx="3871971" cy="300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28744" y="4149080"/>
            <a:ext cx="7560840" cy="830997"/>
          </a:xfrm>
          <a:prstGeom prst="rect">
            <a:avLst/>
          </a:prstGeom>
          <a:noFill/>
        </p:spPr>
        <p:txBody>
          <a:bodyPr wrap="square" rtlCol="0">
            <a:spAutoFit/>
          </a:bodyPr>
          <a:lstStyle/>
          <a:p>
            <a:r>
              <a:rPr lang="zh-CN" altLang="en-US" sz="2400" b="1" dirty="0">
                <a:solidFill>
                  <a:schemeClr val="bg1"/>
                </a:solidFill>
              </a:rPr>
              <a:t>点电荷在封闭曲面内部穿进穿出的次数总是奇数次，曲面对</a:t>
            </a:r>
            <a:r>
              <a:rPr lang="en-US" altLang="zh-CN" sz="2400" b="1" dirty="0">
                <a:solidFill>
                  <a:schemeClr val="bg1"/>
                </a:solidFill>
              </a:rPr>
              <a:t>q</a:t>
            </a:r>
            <a:r>
              <a:rPr lang="zh-CN" altLang="en-US" sz="2400" b="1" dirty="0">
                <a:solidFill>
                  <a:schemeClr val="bg1"/>
                </a:solidFill>
              </a:rPr>
              <a:t>点所张的立体角与单位球相同，为</a:t>
            </a:r>
            <a:r>
              <a:rPr lang="en-US" altLang="zh-CN" sz="2400" b="1" dirty="0">
                <a:solidFill>
                  <a:schemeClr val="bg1"/>
                </a:solidFill>
              </a:rPr>
              <a:t>4π</a:t>
            </a:r>
            <a:endParaRPr lang="zh-CN" altLang="zh-CN" sz="2400" b="1" dirty="0">
              <a:solidFill>
                <a:schemeClr val="bg1"/>
              </a:solidFill>
            </a:endParaRPr>
          </a:p>
        </p:txBody>
      </p:sp>
      <p:sp>
        <p:nvSpPr>
          <p:cNvPr id="7" name="矩形 1"/>
          <p:cNvSpPr>
            <a:spLocks noChangeArrowheads="1"/>
          </p:cNvSpPr>
          <p:nvPr/>
        </p:nvSpPr>
        <p:spPr bwMode="auto">
          <a:xfrm>
            <a:off x="179388" y="115888"/>
            <a:ext cx="31210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chemeClr val="bg1"/>
                </a:solidFill>
              </a:rPr>
              <a:t>(2) </a:t>
            </a:r>
            <a:r>
              <a:rPr lang="zh-CN" altLang="en-US" sz="2400" b="1" dirty="0">
                <a:solidFill>
                  <a:schemeClr val="bg1"/>
                </a:solidFill>
              </a:rPr>
              <a:t>点电荷在曲面内部</a:t>
            </a:r>
            <a:endParaRPr lang="en-US" altLang="zh-CN" sz="2400" b="1" dirty="0">
              <a:solidFill>
                <a:schemeClr val="bg1"/>
              </a:solidFill>
            </a:endParaRPr>
          </a:p>
          <a:p>
            <a:endParaRPr lang="en-US" altLang="zh-CN" sz="2400" b="1" dirty="0">
              <a:solidFill>
                <a:schemeClr val="bg1"/>
              </a:solidFill>
            </a:endParaRPr>
          </a:p>
          <a:p>
            <a:endParaRPr lang="zh-CN" altLang="en-US" sz="2400" b="1" dirty="0">
              <a:solidFill>
                <a:schemeClr val="bg1"/>
              </a:solidFill>
            </a:endParaRPr>
          </a:p>
        </p:txBody>
      </p:sp>
      <p:graphicFrame>
        <p:nvGraphicFramePr>
          <p:cNvPr id="3" name="对象 2"/>
          <p:cNvGraphicFramePr>
            <a:graphicFrameLocks/>
          </p:cNvGraphicFramePr>
          <p:nvPr>
            <p:extLst>
              <p:ext uri="{D42A27DB-BD31-4B8C-83A1-F6EECF244321}">
                <p14:modId xmlns:p14="http://schemas.microsoft.com/office/powerpoint/2010/main" val="1262707653"/>
              </p:ext>
            </p:extLst>
          </p:nvPr>
        </p:nvGraphicFramePr>
        <p:xfrm>
          <a:off x="1839336" y="5229200"/>
          <a:ext cx="4772359" cy="936104"/>
        </p:xfrm>
        <a:graphic>
          <a:graphicData uri="http://schemas.openxmlformats.org/presentationml/2006/ole">
            <mc:AlternateContent xmlns:mc="http://schemas.openxmlformats.org/markup-compatibility/2006">
              <mc:Choice xmlns:v="urn:schemas-microsoft-com:vml" Requires="v">
                <p:oleObj spid="_x0000_s78879" name="Equation" r:id="rId5" imgW="2730240" imgH="431640" progId="Equation.DSMT4">
                  <p:embed/>
                </p:oleObj>
              </mc:Choice>
              <mc:Fallback>
                <p:oleObj name="Equation" r:id="rId5" imgW="2730240" imgH="431640" progId="Equation.DSMT4">
                  <p:embed/>
                  <p:pic>
                    <p:nvPicPr>
                      <p:cNvPr id="0" name="对象 6"/>
                      <p:cNvPicPr>
                        <a:picLocks noChangeArrowheads="1"/>
                      </p:cNvPicPr>
                      <p:nvPr/>
                    </p:nvPicPr>
                    <p:blipFill>
                      <a:blip r:embed="rId6"/>
                      <a:srcRect/>
                      <a:stretch>
                        <a:fillRect/>
                      </a:stretch>
                    </p:blipFill>
                    <p:spPr bwMode="auto">
                      <a:xfrm>
                        <a:off x="1839336" y="5229200"/>
                        <a:ext cx="4772359" cy="936104"/>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组合 5"/>
          <p:cNvGrpSpPr>
            <a:grpSpLocks/>
          </p:cNvGrpSpPr>
          <p:nvPr/>
        </p:nvGrpSpPr>
        <p:grpSpPr bwMode="auto">
          <a:xfrm>
            <a:off x="179388" y="660400"/>
            <a:ext cx="8964612" cy="830263"/>
            <a:chOff x="179512" y="1772816"/>
            <a:chExt cx="6912768" cy="830997"/>
          </a:xfrm>
        </p:grpSpPr>
        <p:sp>
          <p:nvSpPr>
            <p:cNvPr id="31789" name="TextBox 3"/>
            <p:cNvSpPr txBox="1">
              <a:spLocks noChangeArrowheads="1"/>
            </p:cNvSpPr>
            <p:nvPr/>
          </p:nvSpPr>
          <p:spPr bwMode="auto">
            <a:xfrm>
              <a:off x="179512" y="1772816"/>
              <a:ext cx="69127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任意封闭曲面对曲面内任意一点所张的立体角与单位球对球心所张立体角相同，均为</a:t>
              </a:r>
              <a:r>
                <a:rPr lang="en-US" altLang="zh-CN" sz="2400" b="1" dirty="0">
                  <a:solidFill>
                    <a:schemeClr val="bg1"/>
                  </a:solidFill>
                </a:rPr>
                <a:t>4     </a:t>
              </a:r>
              <a:r>
                <a:rPr lang="zh-CN" altLang="en-US" sz="2400" b="1" dirty="0">
                  <a:solidFill>
                    <a:schemeClr val="bg1"/>
                  </a:solidFill>
                </a:rPr>
                <a:t>。</a:t>
              </a:r>
            </a:p>
          </p:txBody>
        </p:sp>
        <p:graphicFrame>
          <p:nvGraphicFramePr>
            <p:cNvPr id="31790" name="对象 4"/>
            <p:cNvGraphicFramePr>
              <a:graphicFrameLocks noChangeAspect="1"/>
            </p:cNvGraphicFramePr>
            <p:nvPr/>
          </p:nvGraphicFramePr>
          <p:xfrm>
            <a:off x="2516120" y="2243773"/>
            <a:ext cx="360040" cy="360040"/>
          </p:xfrm>
          <a:graphic>
            <a:graphicData uri="http://schemas.openxmlformats.org/presentationml/2006/ole">
              <mc:AlternateContent xmlns:mc="http://schemas.openxmlformats.org/markup-compatibility/2006">
                <mc:Choice xmlns:v="urn:schemas-microsoft-com:vml" Requires="v">
                  <p:oleObj spid="_x0000_s32114" name="Equation" r:id="rId3" imgW="139700" imgH="139700" progId="Equation.DSMT4">
                    <p:embed/>
                  </p:oleObj>
                </mc:Choice>
                <mc:Fallback>
                  <p:oleObj name="Equation" r:id="rId3" imgW="139700" imgH="1397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20" y="2243773"/>
                          <a:ext cx="360040"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Freeform 2"/>
          <p:cNvSpPr>
            <a:spLocks/>
          </p:cNvSpPr>
          <p:nvPr/>
        </p:nvSpPr>
        <p:spPr bwMode="auto">
          <a:xfrm>
            <a:off x="7177088" y="3776663"/>
            <a:ext cx="1816100" cy="2400300"/>
          </a:xfrm>
          <a:custGeom>
            <a:avLst/>
            <a:gdLst>
              <a:gd name="T0" fmla="*/ 2147483647 w 1144"/>
              <a:gd name="T1" fmla="*/ 2147483647 h 1512"/>
              <a:gd name="T2" fmla="*/ 2147483647 w 1144"/>
              <a:gd name="T3" fmla="*/ 2147483647 h 1512"/>
              <a:gd name="T4" fmla="*/ 2147483647 w 1144"/>
              <a:gd name="T5" fmla="*/ 2147483647 h 1512"/>
              <a:gd name="T6" fmla="*/ 2147483647 w 1144"/>
              <a:gd name="T7" fmla="*/ 2147483647 h 1512"/>
              <a:gd name="T8" fmla="*/ 2147483647 w 1144"/>
              <a:gd name="T9" fmla="*/ 2147483647 h 1512"/>
              <a:gd name="T10" fmla="*/ 2147483647 w 1144"/>
              <a:gd name="T11" fmla="*/ 2147483647 h 1512"/>
              <a:gd name="T12" fmla="*/ 2147483647 w 1144"/>
              <a:gd name="T13" fmla="*/ 2147483647 h 1512"/>
              <a:gd name="T14" fmla="*/ 2147483647 w 1144"/>
              <a:gd name="T15" fmla="*/ 2147483647 h 1512"/>
              <a:gd name="T16" fmla="*/ 2147483647 w 1144"/>
              <a:gd name="T17" fmla="*/ 2147483647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4" h="1512">
                <a:moveTo>
                  <a:pt x="160" y="784"/>
                </a:moveTo>
                <a:cubicBezTo>
                  <a:pt x="120" y="904"/>
                  <a:pt x="0" y="1096"/>
                  <a:pt x="64" y="1216"/>
                </a:cubicBezTo>
                <a:cubicBezTo>
                  <a:pt x="128" y="1336"/>
                  <a:pt x="392" y="1496"/>
                  <a:pt x="544" y="1504"/>
                </a:cubicBezTo>
                <a:cubicBezTo>
                  <a:pt x="696" y="1512"/>
                  <a:pt x="880" y="1416"/>
                  <a:pt x="976" y="1264"/>
                </a:cubicBezTo>
                <a:cubicBezTo>
                  <a:pt x="1072" y="1112"/>
                  <a:pt x="1144" y="792"/>
                  <a:pt x="1120" y="592"/>
                </a:cubicBezTo>
                <a:cubicBezTo>
                  <a:pt x="1096" y="392"/>
                  <a:pt x="944" y="128"/>
                  <a:pt x="832" y="64"/>
                </a:cubicBezTo>
                <a:cubicBezTo>
                  <a:pt x="720" y="0"/>
                  <a:pt x="536" y="136"/>
                  <a:pt x="448" y="208"/>
                </a:cubicBezTo>
                <a:cubicBezTo>
                  <a:pt x="360" y="280"/>
                  <a:pt x="352" y="400"/>
                  <a:pt x="304" y="496"/>
                </a:cubicBezTo>
                <a:cubicBezTo>
                  <a:pt x="256" y="592"/>
                  <a:pt x="200" y="664"/>
                  <a:pt x="160" y="784"/>
                </a:cubicBezTo>
                <a:close/>
              </a:path>
            </a:pathLst>
          </a:custGeom>
          <a:gradFill rotWithShape="0">
            <a:gsLst>
              <a:gs pos="0">
                <a:srgbClr val="0066FF"/>
              </a:gs>
              <a:gs pos="100000">
                <a:srgbClr val="002F76"/>
              </a:gs>
            </a:gsLst>
            <a:path path="rect">
              <a:fillToRect l="50000" t="50000" r="50000" b="50000"/>
            </a:path>
          </a:gradFill>
          <a:ln w="12700" cmpd="sng">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3"/>
          <p:cNvSpPr>
            <a:spLocks noChangeArrowheads="1"/>
          </p:cNvSpPr>
          <p:nvPr/>
        </p:nvSpPr>
        <p:spPr bwMode="auto">
          <a:xfrm>
            <a:off x="5559425" y="4597400"/>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4"/>
          <p:cNvSpPr>
            <a:spLocks noChangeArrowheads="1"/>
          </p:cNvSpPr>
          <p:nvPr/>
        </p:nvSpPr>
        <p:spPr bwMode="auto">
          <a:xfrm>
            <a:off x="4129088" y="4568825"/>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 name="Object 9"/>
          <p:cNvGraphicFramePr>
            <a:graphicFrameLocks/>
          </p:cNvGraphicFramePr>
          <p:nvPr>
            <p:extLst>
              <p:ext uri="{D42A27DB-BD31-4B8C-83A1-F6EECF244321}">
                <p14:modId xmlns:p14="http://schemas.microsoft.com/office/powerpoint/2010/main" val="2453608256"/>
              </p:ext>
            </p:extLst>
          </p:nvPr>
        </p:nvGraphicFramePr>
        <p:xfrm>
          <a:off x="1357313" y="2193542"/>
          <a:ext cx="1828800" cy="606425"/>
        </p:xfrm>
        <a:graphic>
          <a:graphicData uri="http://schemas.openxmlformats.org/presentationml/2006/ole">
            <mc:AlternateContent xmlns:mc="http://schemas.openxmlformats.org/markup-compatibility/2006">
              <mc:Choice xmlns:v="urn:schemas-microsoft-com:vml" Requires="v">
                <p:oleObj spid="_x0000_s32115" name="Equation" r:id="rId5" imgW="1724112" imgH="504776" progId="Equation.3">
                  <p:embed/>
                </p:oleObj>
              </mc:Choice>
              <mc:Fallback>
                <p:oleObj name="Equation" r:id="rId5" imgW="1724112" imgH="50477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2193542"/>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p:cNvGraphicFramePr>
            <a:graphicFrameLocks/>
          </p:cNvGraphicFramePr>
          <p:nvPr>
            <p:extLst>
              <p:ext uri="{D42A27DB-BD31-4B8C-83A1-F6EECF244321}">
                <p14:modId xmlns:p14="http://schemas.microsoft.com/office/powerpoint/2010/main" val="2934963098"/>
              </p:ext>
            </p:extLst>
          </p:nvPr>
        </p:nvGraphicFramePr>
        <p:xfrm>
          <a:off x="3306763" y="2193542"/>
          <a:ext cx="1155700" cy="609600"/>
        </p:xfrm>
        <a:graphic>
          <a:graphicData uri="http://schemas.openxmlformats.org/presentationml/2006/ole">
            <mc:AlternateContent xmlns:mc="http://schemas.openxmlformats.org/markup-compatibility/2006">
              <mc:Choice xmlns:v="urn:schemas-microsoft-com:vml" Requires="v">
                <p:oleObj spid="_x0000_s32116" name="Equation" r:id="rId7" imgW="1047641" imgH="504776" progId="Equation.3">
                  <p:embed/>
                </p:oleObj>
              </mc:Choice>
              <mc:Fallback>
                <p:oleObj name="Equation" r:id="rId7" imgW="1047641" imgH="504776"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763" y="2193542"/>
                        <a:ext cx="11557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p:cNvGraphicFramePr>
            <a:graphicFrameLocks/>
          </p:cNvGraphicFramePr>
          <p:nvPr>
            <p:extLst>
              <p:ext uri="{D42A27DB-BD31-4B8C-83A1-F6EECF244321}">
                <p14:modId xmlns:p14="http://schemas.microsoft.com/office/powerpoint/2010/main" val="3569101432"/>
              </p:ext>
            </p:extLst>
          </p:nvPr>
        </p:nvGraphicFramePr>
        <p:xfrm>
          <a:off x="1858963" y="2879342"/>
          <a:ext cx="2093912" cy="914400"/>
        </p:xfrm>
        <a:graphic>
          <a:graphicData uri="http://schemas.openxmlformats.org/presentationml/2006/ole">
            <mc:AlternateContent xmlns:mc="http://schemas.openxmlformats.org/markup-compatibility/2006">
              <mc:Choice xmlns:v="urn:schemas-microsoft-com:vml" Requires="v">
                <p:oleObj spid="_x0000_s32117" name="Equation" r:id="rId9" imgW="1990814" imgH="809531" progId="Equation.3">
                  <p:embed/>
                </p:oleObj>
              </mc:Choice>
              <mc:Fallback>
                <p:oleObj name="Equation" r:id="rId9" imgW="1990814" imgH="809531"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8963" y="2879342"/>
                        <a:ext cx="20939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12"/>
          <p:cNvSpPr txBox="1">
            <a:spLocks noChangeArrowheads="1"/>
          </p:cNvSpPr>
          <p:nvPr/>
        </p:nvSpPr>
        <p:spPr bwMode="auto">
          <a:xfrm>
            <a:off x="112713" y="4189413"/>
            <a:ext cx="294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取任意闭合曲面时</a:t>
            </a:r>
          </a:p>
        </p:txBody>
      </p:sp>
      <p:graphicFrame>
        <p:nvGraphicFramePr>
          <p:cNvPr id="17" name="Object 15"/>
          <p:cNvGraphicFramePr>
            <a:graphicFrameLocks/>
          </p:cNvGraphicFramePr>
          <p:nvPr/>
        </p:nvGraphicFramePr>
        <p:xfrm>
          <a:off x="492125" y="5041900"/>
          <a:ext cx="1828800" cy="606425"/>
        </p:xfrm>
        <a:graphic>
          <a:graphicData uri="http://schemas.openxmlformats.org/presentationml/2006/ole">
            <mc:AlternateContent xmlns:mc="http://schemas.openxmlformats.org/markup-compatibility/2006">
              <mc:Choice xmlns:v="urn:schemas-microsoft-com:vml" Requires="v">
                <p:oleObj spid="_x0000_s32118" name="Equation" r:id="rId11" imgW="1724112" imgH="504776" progId="Equation.3">
                  <p:embed/>
                </p:oleObj>
              </mc:Choice>
              <mc:Fallback>
                <p:oleObj name="Equation" r:id="rId11" imgW="1724112" imgH="504776"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25" y="5041900"/>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p:cNvGraphicFramePr>
          <p:nvPr/>
        </p:nvGraphicFramePr>
        <p:xfrm>
          <a:off x="2436813" y="4889500"/>
          <a:ext cx="863600" cy="914400"/>
        </p:xfrm>
        <a:graphic>
          <a:graphicData uri="http://schemas.openxmlformats.org/presentationml/2006/ole">
            <mc:AlternateContent xmlns:mc="http://schemas.openxmlformats.org/markup-compatibility/2006">
              <mc:Choice xmlns:v="urn:schemas-microsoft-com:vml" Requires="v">
                <p:oleObj spid="_x0000_s32119" name="Equation" r:id="rId13" imgW="762043" imgH="809531" progId="Equation.3">
                  <p:embed/>
                </p:oleObj>
              </mc:Choice>
              <mc:Fallback>
                <p:oleObj name="Equation" r:id="rId13" imgW="762043" imgH="809531" progId="Equation.3">
                  <p:embed/>
                  <p:pic>
                    <p:nvPicPr>
                      <p:cNvPr id="0" name="Object 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6813" y="4889500"/>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Oval 17"/>
          <p:cNvSpPr>
            <a:spLocks noChangeArrowheads="1"/>
          </p:cNvSpPr>
          <p:nvPr/>
        </p:nvSpPr>
        <p:spPr bwMode="auto">
          <a:xfrm>
            <a:off x="7370763" y="4633913"/>
            <a:ext cx="1490662" cy="1436687"/>
          </a:xfrm>
          <a:prstGeom prst="ellipse">
            <a:avLst/>
          </a:prstGeom>
          <a:gradFill rotWithShape="0">
            <a:gsLst>
              <a:gs pos="0">
                <a:srgbClr val="FF99FF"/>
              </a:gs>
              <a:gs pos="100000">
                <a:srgbClr val="764776"/>
              </a:gs>
            </a:gsLst>
            <a:path path="shape">
              <a:fillToRect l="50000" t="50000" r="50000" b="50000"/>
            </a:path>
          </a:gradFill>
          <a:ln>
            <a:noFill/>
          </a:ln>
          <a:effectLst/>
          <a:extLst>
            <a:ext uri="{91240B29-F687-4F45-9708-019B960494DF}">
              <a14:hiddenLine xmlns:a14="http://schemas.microsoft.com/office/drawing/2010/main" w="38100">
                <a:solidFill>
                  <a:srgbClr val="FF99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811213" y="6119813"/>
            <a:ext cx="740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楷体_GB2312" pitchFamily="49" charset="-122"/>
                <a:ea typeface="楷体_GB2312" pitchFamily="49" charset="-122"/>
              </a:rPr>
              <a:t>结论</a:t>
            </a:r>
            <a:r>
              <a:rPr kumimoji="1" lang="en-US" altLang="zh-CN" sz="2400" b="1">
                <a:solidFill>
                  <a:srgbClr val="FFFF00"/>
                </a:solidFill>
                <a:latin typeface="楷体_GB2312" pitchFamily="49" charset="-122"/>
                <a:ea typeface="楷体_GB2312" pitchFamily="49" charset="-122"/>
              </a:rPr>
              <a:t>: </a:t>
            </a:r>
            <a:r>
              <a:rPr kumimoji="1" lang="en-US" altLang="zh-CN" sz="2800">
                <a:solidFill>
                  <a:srgbClr val="66FFFF"/>
                </a:solidFill>
                <a:latin typeface="Times New Roman" pitchFamily="18" charset="0"/>
                <a:ea typeface="楷体_GB2312" pitchFamily="49" charset="-122"/>
                <a:sym typeface="Symbol" pitchFamily="18" charset="2"/>
              </a:rPr>
              <a:t></a:t>
            </a:r>
            <a:r>
              <a:rPr kumimoji="1" lang="en-US" altLang="zh-CN" sz="2800" b="1" i="1" baseline="-25000">
                <a:solidFill>
                  <a:srgbClr val="66FFFF"/>
                </a:solidFill>
                <a:latin typeface="Times New Roman" pitchFamily="18" charset="0"/>
                <a:ea typeface="楷体_GB2312" pitchFamily="49" charset="-122"/>
                <a:sym typeface="Symbol" pitchFamily="18" charset="2"/>
              </a:rPr>
              <a:t>e</a:t>
            </a:r>
            <a:r>
              <a:rPr kumimoji="1" lang="en-US" altLang="zh-CN" sz="2800" b="1" baseline="-25000">
                <a:solidFill>
                  <a:schemeClr val="bg1"/>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与曲面的形状及 </a:t>
            </a:r>
            <a:r>
              <a:rPr kumimoji="1" lang="en-US" altLang="zh-CN" sz="2400" b="1" i="1">
                <a:solidFill>
                  <a:srgbClr val="66FFFF"/>
                </a:solidFill>
                <a:latin typeface="Times New Roman" pitchFamily="18" charset="0"/>
                <a:ea typeface="楷体_GB2312" pitchFamily="49" charset="-122"/>
                <a:sym typeface="Symbol" pitchFamily="18" charset="2"/>
              </a:rPr>
              <a:t>q</a:t>
            </a:r>
            <a:r>
              <a:rPr kumimoji="1" lang="en-US" altLang="zh-CN" sz="2400" b="1">
                <a:solidFill>
                  <a:srgbClr val="66FFFF"/>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在曲面内的位置无关。</a:t>
            </a:r>
          </a:p>
        </p:txBody>
      </p:sp>
      <p:sp>
        <p:nvSpPr>
          <p:cNvPr id="21" name="Text Box 19"/>
          <p:cNvSpPr txBox="1">
            <a:spLocks noChangeArrowheads="1"/>
          </p:cNvSpPr>
          <p:nvPr/>
        </p:nvSpPr>
        <p:spPr bwMode="auto">
          <a:xfrm>
            <a:off x="284163" y="1647442"/>
            <a:ext cx="3767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取球对称闭合曲面</a:t>
            </a:r>
          </a:p>
        </p:txBody>
      </p:sp>
      <p:grpSp>
        <p:nvGrpSpPr>
          <p:cNvPr id="22" name="Group 20"/>
          <p:cNvGrpSpPr>
            <a:grpSpLocks/>
          </p:cNvGrpSpPr>
          <p:nvPr/>
        </p:nvGrpSpPr>
        <p:grpSpPr bwMode="auto">
          <a:xfrm>
            <a:off x="5864225" y="4545013"/>
            <a:ext cx="438150" cy="630237"/>
            <a:chOff x="4405" y="1200"/>
            <a:chExt cx="276" cy="397"/>
          </a:xfrm>
        </p:grpSpPr>
        <p:sp>
          <p:nvSpPr>
            <p:cNvPr id="31787" name="Oval 21"/>
            <p:cNvSpPr>
              <a:spLocks noChangeArrowheads="1"/>
            </p:cNvSpPr>
            <p:nvPr/>
          </p:nvSpPr>
          <p:spPr bwMode="auto">
            <a:xfrm>
              <a:off x="4538" y="1549"/>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Text Box 22"/>
            <p:cNvSpPr txBox="1">
              <a:spLocks noChangeArrowheads="1"/>
            </p:cNvSpPr>
            <p:nvPr/>
          </p:nvSpPr>
          <p:spPr bwMode="auto">
            <a:xfrm>
              <a:off x="4405" y="120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grpSp>
      <p:grpSp>
        <p:nvGrpSpPr>
          <p:cNvPr id="25" name="Group 26"/>
          <p:cNvGrpSpPr>
            <a:grpSpLocks/>
          </p:cNvGrpSpPr>
          <p:nvPr/>
        </p:nvGrpSpPr>
        <p:grpSpPr bwMode="auto">
          <a:xfrm>
            <a:off x="4090988" y="4491038"/>
            <a:ext cx="1143000" cy="1143000"/>
            <a:chOff x="4104" y="240"/>
            <a:chExt cx="720" cy="720"/>
          </a:xfrm>
        </p:grpSpPr>
        <p:sp>
          <p:nvSpPr>
            <p:cNvPr id="31784" name="Line 27"/>
            <p:cNvSpPr>
              <a:spLocks noChangeShapeType="1"/>
            </p:cNvSpPr>
            <p:nvPr/>
          </p:nvSpPr>
          <p:spPr bwMode="auto">
            <a:xfrm flipH="1">
              <a:off x="4135" y="61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28"/>
            <p:cNvSpPr>
              <a:spLocks noChangeShapeType="1"/>
            </p:cNvSpPr>
            <p:nvPr/>
          </p:nvSpPr>
          <p:spPr bwMode="auto">
            <a:xfrm flipV="1">
              <a:off x="4486" y="27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29"/>
            <p:cNvSpPr>
              <a:spLocks noChangeShapeType="1"/>
            </p:cNvSpPr>
            <p:nvPr/>
          </p:nvSpPr>
          <p:spPr bwMode="auto">
            <a:xfrm>
              <a:off x="4104" y="240"/>
              <a:ext cx="720" cy="720"/>
            </a:xfrm>
            <a:prstGeom prst="line">
              <a:avLst/>
            </a:prstGeom>
            <a:noFill/>
            <a:ln w="38100">
              <a:solidFill>
                <a:srgbClr val="00FF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9" name="Text Box 30"/>
          <p:cNvSpPr txBox="1">
            <a:spLocks noChangeArrowheads="1"/>
          </p:cNvSpPr>
          <p:nvPr/>
        </p:nvSpPr>
        <p:spPr bwMode="auto">
          <a:xfrm>
            <a:off x="4397375" y="4530725"/>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sp>
        <p:nvSpPr>
          <p:cNvPr id="30" name="Oval 31"/>
          <p:cNvSpPr>
            <a:spLocks noChangeArrowheads="1"/>
          </p:cNvSpPr>
          <p:nvPr/>
        </p:nvSpPr>
        <p:spPr bwMode="auto">
          <a:xfrm>
            <a:off x="4606925" y="5045075"/>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2"/>
          <p:cNvGrpSpPr>
            <a:grpSpLocks/>
          </p:cNvGrpSpPr>
          <p:nvPr/>
        </p:nvGrpSpPr>
        <p:grpSpPr bwMode="auto">
          <a:xfrm>
            <a:off x="6651625" y="4335463"/>
            <a:ext cx="2638425" cy="1905000"/>
            <a:chOff x="3685" y="2464"/>
            <a:chExt cx="1662" cy="1200"/>
          </a:xfrm>
        </p:grpSpPr>
        <p:grpSp>
          <p:nvGrpSpPr>
            <p:cNvPr id="31775" name="Group 33"/>
            <p:cNvGrpSpPr>
              <a:grpSpLocks/>
            </p:cNvGrpSpPr>
            <p:nvPr/>
          </p:nvGrpSpPr>
          <p:grpSpPr bwMode="auto">
            <a:xfrm>
              <a:off x="3685" y="2464"/>
              <a:ext cx="1662" cy="1200"/>
              <a:chOff x="3685" y="2928"/>
              <a:chExt cx="1662" cy="1200"/>
            </a:xfrm>
          </p:grpSpPr>
          <p:sp>
            <p:nvSpPr>
              <p:cNvPr id="31780" name="Line 34"/>
              <p:cNvSpPr>
                <a:spLocks noChangeShapeType="1"/>
              </p:cNvSpPr>
              <p:nvPr/>
            </p:nvSpPr>
            <p:spPr bwMode="auto">
              <a:xfrm rot="-1380874">
                <a:off x="4483" y="3345"/>
                <a:ext cx="864"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1" name="Line 35"/>
              <p:cNvSpPr>
                <a:spLocks noChangeShapeType="1"/>
              </p:cNvSpPr>
              <p:nvPr/>
            </p:nvSpPr>
            <p:spPr bwMode="auto">
              <a:xfrm rot="20222801" flipH="1">
                <a:off x="3685" y="3699"/>
                <a:ext cx="816"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36"/>
              <p:cNvSpPr>
                <a:spLocks noChangeShapeType="1"/>
              </p:cNvSpPr>
              <p:nvPr/>
            </p:nvSpPr>
            <p:spPr bwMode="auto">
              <a:xfrm flipH="1" flipV="1">
                <a:off x="3984" y="2928"/>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37"/>
              <p:cNvSpPr>
                <a:spLocks noChangeShapeType="1"/>
              </p:cNvSpPr>
              <p:nvPr/>
            </p:nvSpPr>
            <p:spPr bwMode="auto">
              <a:xfrm>
                <a:off x="4512" y="3552"/>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776" name="Line 38"/>
            <p:cNvSpPr>
              <a:spLocks noChangeShapeType="1"/>
            </p:cNvSpPr>
            <p:nvPr/>
          </p:nvSpPr>
          <p:spPr bwMode="auto">
            <a:xfrm flipH="1" flipV="1">
              <a:off x="4054" y="2555"/>
              <a:ext cx="192"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7" name="Line 39"/>
            <p:cNvSpPr>
              <a:spLocks noChangeShapeType="1"/>
            </p:cNvSpPr>
            <p:nvPr/>
          </p:nvSpPr>
          <p:spPr bwMode="auto">
            <a:xfrm flipH="1">
              <a:off x="3792" y="3253"/>
              <a:ext cx="240" cy="96"/>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8" name="Line 40"/>
            <p:cNvSpPr>
              <a:spLocks noChangeShapeType="1"/>
            </p:cNvSpPr>
            <p:nvPr/>
          </p:nvSpPr>
          <p:spPr bwMode="auto">
            <a:xfrm flipV="1">
              <a:off x="5136" y="2736"/>
              <a:ext cx="96" cy="4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9" name="Line 41"/>
            <p:cNvSpPr>
              <a:spLocks noChangeShapeType="1"/>
            </p:cNvSpPr>
            <p:nvPr/>
          </p:nvSpPr>
          <p:spPr bwMode="auto">
            <a:xfrm>
              <a:off x="4848" y="3504"/>
              <a:ext cx="96"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 name="Group 42"/>
          <p:cNvGrpSpPr>
            <a:grpSpLocks/>
          </p:cNvGrpSpPr>
          <p:nvPr/>
        </p:nvGrpSpPr>
        <p:grpSpPr bwMode="auto">
          <a:xfrm>
            <a:off x="5559425" y="4649788"/>
            <a:ext cx="1042988" cy="985837"/>
            <a:chOff x="4287" y="1281"/>
            <a:chExt cx="657" cy="621"/>
          </a:xfrm>
        </p:grpSpPr>
        <p:sp>
          <p:nvSpPr>
            <p:cNvPr id="31771" name="Line 43"/>
            <p:cNvSpPr>
              <a:spLocks noChangeShapeType="1"/>
            </p:cNvSpPr>
            <p:nvPr/>
          </p:nvSpPr>
          <p:spPr bwMode="auto">
            <a:xfrm flipH="1">
              <a:off x="4287" y="1584"/>
              <a:ext cx="332" cy="31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2" name="Line 44"/>
            <p:cNvSpPr>
              <a:spLocks noChangeShapeType="1"/>
            </p:cNvSpPr>
            <p:nvPr/>
          </p:nvSpPr>
          <p:spPr bwMode="auto">
            <a:xfrm flipH="1">
              <a:off x="4645" y="1281"/>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3" name="Line 45"/>
            <p:cNvSpPr>
              <a:spLocks noChangeShapeType="1"/>
            </p:cNvSpPr>
            <p:nvPr/>
          </p:nvSpPr>
          <p:spPr bwMode="auto">
            <a:xfrm>
              <a:off x="4320" y="1285"/>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4" name="Line 46"/>
            <p:cNvSpPr>
              <a:spLocks noChangeShapeType="1"/>
            </p:cNvSpPr>
            <p:nvPr/>
          </p:nvSpPr>
          <p:spPr bwMode="auto">
            <a:xfrm>
              <a:off x="4656" y="1599"/>
              <a:ext cx="288" cy="28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6" name="Object 47"/>
          <p:cNvGraphicFramePr>
            <a:graphicFrameLocks/>
          </p:cNvGraphicFramePr>
          <p:nvPr>
            <p:extLst>
              <p:ext uri="{D42A27DB-BD31-4B8C-83A1-F6EECF244321}">
                <p14:modId xmlns:p14="http://schemas.microsoft.com/office/powerpoint/2010/main" val="4135734093"/>
              </p:ext>
            </p:extLst>
          </p:nvPr>
        </p:nvGraphicFramePr>
        <p:xfrm>
          <a:off x="4144963" y="2879342"/>
          <a:ext cx="863600" cy="914400"/>
        </p:xfrm>
        <a:graphic>
          <a:graphicData uri="http://schemas.openxmlformats.org/presentationml/2006/ole">
            <mc:AlternateContent xmlns:mc="http://schemas.openxmlformats.org/markup-compatibility/2006">
              <mc:Choice xmlns:v="urn:schemas-microsoft-com:vml" Requires="v">
                <p:oleObj spid="_x0000_s32120" name="Equation" r:id="rId15" imgW="762043" imgH="809531" progId="Equation.3">
                  <p:embed/>
                </p:oleObj>
              </mc:Choice>
              <mc:Fallback>
                <p:oleObj name="Equation" r:id="rId15" imgW="762043" imgH="809531" progId="Equation.3">
                  <p:embed/>
                  <p:pic>
                    <p:nvPicPr>
                      <p:cNvPr id="0" name="Object 4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4963" y="2879342"/>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Oval 52"/>
          <p:cNvSpPr>
            <a:spLocks noChangeArrowheads="1"/>
          </p:cNvSpPr>
          <p:nvPr/>
        </p:nvSpPr>
        <p:spPr bwMode="auto">
          <a:xfrm>
            <a:off x="7888288" y="5249863"/>
            <a:ext cx="76200" cy="76200"/>
          </a:xfrm>
          <a:prstGeom prst="ellipse">
            <a:avLst/>
          </a:prstGeom>
          <a:solidFill>
            <a:srgbClr val="FF0066"/>
          </a:solidFill>
          <a:ln w="9525">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53"/>
          <p:cNvSpPr txBox="1">
            <a:spLocks noChangeArrowheads="1"/>
          </p:cNvSpPr>
          <p:nvPr/>
        </p:nvSpPr>
        <p:spPr bwMode="auto">
          <a:xfrm>
            <a:off x="7566025" y="5316538"/>
            <a:ext cx="68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FFFF66"/>
                </a:solidFill>
                <a:latin typeface="Times New Roman" pitchFamily="18" charset="0"/>
              </a:rPr>
              <a:t>+</a:t>
            </a:r>
            <a:r>
              <a:rPr kumimoji="1" lang="en-US" altLang="zh-CN" sz="2800" i="1">
                <a:solidFill>
                  <a:srgbClr val="FFFF66"/>
                </a:solidFill>
                <a:latin typeface="Times New Roman" pitchFamily="18" charset="0"/>
              </a:rPr>
              <a:t>q</a:t>
            </a:r>
          </a:p>
        </p:txBody>
      </p:sp>
      <p:sp>
        <p:nvSpPr>
          <p:cNvPr id="49" name="AutoShape 54"/>
          <p:cNvSpPr>
            <a:spLocks noChangeArrowheads="1"/>
          </p:cNvSpPr>
          <p:nvPr/>
        </p:nvSpPr>
        <p:spPr bwMode="auto">
          <a:xfrm>
            <a:off x="442913" y="61071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924" name="Picture 1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2081" y="1317625"/>
            <a:ext cx="3649304" cy="2393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out)">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ox(in)">
                                      <p:cBhvr>
                                        <p:cTn id="32" dur="500"/>
                                        <p:tgtEl>
                                          <p:spTgt spid="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1" nodeType="clickEffect">
                                  <p:stCondLst>
                                    <p:cond delay="0"/>
                                  </p:stCondLst>
                                  <p:childTnLst>
                                    <p:animMotion origin="layout" path="M -5.55556E-7 4.44444E-6 L -0.03924 0.02106 " pathEditMode="relative" rAng="0" ptsTypes="AA">
                                      <p:cBhvr>
                                        <p:cTn id="61" dur="2000" fill="hold"/>
                                        <p:tgtEl>
                                          <p:spTgt spid="12"/>
                                        </p:tgtEl>
                                        <p:attrNameLst>
                                          <p:attrName>ppt_x</p:attrName>
                                          <p:attrName>ppt_y</p:attrName>
                                        </p:attrNameLst>
                                      </p:cBhvr>
                                      <p:rCtr x="-1962" y="1042"/>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4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1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ox(out)">
                                      <p:cBhvr>
                                        <p:cTn id="92" dur="500"/>
                                        <p:tgtEl>
                                          <p:spTgt spid="3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dissolve">
                                      <p:cBhvr>
                                        <p:cTn id="102" dur="500"/>
                                        <p:tgtEl>
                                          <p:spTgt spid="4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6" grpId="0" autoUpdateAnimBg="0"/>
      <p:bldP spid="19" grpId="0" animBg="1"/>
      <p:bldP spid="20" grpId="0" autoUpdateAnimBg="0"/>
      <p:bldP spid="21" grpId="0" autoUpdateAnimBg="0"/>
      <p:bldP spid="29" grpId="0" autoUpdateAnimBg="0"/>
      <p:bldP spid="30" grpId="0" animBg="1"/>
      <p:bldP spid="47" grpId="0" animBg="1"/>
      <p:bldP spid="48" grpId="0" autoUpdateAnimBg="0"/>
      <p:bldP spid="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107950" y="115888"/>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bg1"/>
                </a:solidFill>
              </a:rPr>
              <a:t>(3) </a:t>
            </a:r>
            <a:r>
              <a:rPr lang="zh-CN" altLang="en-US" sz="2800" b="1">
                <a:solidFill>
                  <a:schemeClr val="bg1"/>
                </a:solidFill>
              </a:rPr>
              <a:t>点电荷在曲面外部</a:t>
            </a:r>
            <a:endParaRPr lang="en-US" altLang="zh-CN" sz="2800" b="1">
              <a:solidFill>
                <a:schemeClr val="bg1"/>
              </a:solidFill>
            </a:endParaRPr>
          </a:p>
        </p:txBody>
      </p:sp>
      <p:pic>
        <p:nvPicPr>
          <p:cNvPr id="337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52" y="77064"/>
            <a:ext cx="3937120"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TextBox 2"/>
          <p:cNvSpPr txBox="1">
            <a:spLocks noChangeArrowheads="1"/>
          </p:cNvSpPr>
          <p:nvPr/>
        </p:nvSpPr>
        <p:spPr bwMode="auto">
          <a:xfrm>
            <a:off x="30778" y="626789"/>
            <a:ext cx="493312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chemeClr val="bg1"/>
                </a:solidFill>
              </a:rPr>
              <a:t>q</a:t>
            </a:r>
            <a:r>
              <a:rPr lang="zh-CN" altLang="en-US" sz="2400" b="1" dirty="0">
                <a:solidFill>
                  <a:schemeClr val="bg1"/>
                </a:solidFill>
              </a:rPr>
              <a:t>在封闭曲面外，则曲面上任意一面元</a:t>
            </a:r>
            <a:r>
              <a:rPr lang="en-US" altLang="zh-CN" sz="2400" b="1" dirty="0">
                <a:solidFill>
                  <a:schemeClr val="bg1"/>
                </a:solidFill>
              </a:rPr>
              <a:t>dS</a:t>
            </a:r>
            <a:r>
              <a:rPr lang="en-US" altLang="zh-CN" b="1" dirty="0">
                <a:solidFill>
                  <a:schemeClr val="bg1"/>
                </a:solidFill>
              </a:rPr>
              <a:t>1</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张的立体角总与对应的另一面元</a:t>
            </a:r>
            <a:r>
              <a:rPr lang="en-US" altLang="zh-CN" sz="2400" b="1" dirty="0">
                <a:solidFill>
                  <a:schemeClr val="bg1"/>
                </a:solidFill>
              </a:rPr>
              <a:t>dS</a:t>
            </a:r>
            <a:r>
              <a:rPr lang="en-US" altLang="zh-CN" b="1" dirty="0">
                <a:solidFill>
                  <a:schemeClr val="bg1"/>
                </a:solidFill>
              </a:rPr>
              <a:t>2</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张立体角大小相等，正负值相反。</a:t>
            </a:r>
            <a:endParaRPr lang="en-US" altLang="zh-CN" sz="2400" b="1" dirty="0">
              <a:solidFill>
                <a:schemeClr val="bg1"/>
              </a:solidFill>
            </a:endParaRPr>
          </a:p>
          <a:p>
            <a:pPr eaLnBrk="1" hangingPunct="1"/>
            <a:r>
              <a:rPr lang="en-US" altLang="zh-CN" sz="2400" b="1" dirty="0">
                <a:solidFill>
                  <a:schemeClr val="bg1"/>
                </a:solidFill>
              </a:rPr>
              <a:t>q</a:t>
            </a:r>
            <a:r>
              <a:rPr lang="zh-CN" altLang="en-US" sz="2400" b="1" dirty="0">
                <a:solidFill>
                  <a:schemeClr val="bg1"/>
                </a:solidFill>
              </a:rPr>
              <a:t>在封闭曲面外部穿进穿出的次数总是偶数次。</a:t>
            </a:r>
            <a:endParaRPr lang="en-US" altLang="zh-CN" sz="2400" b="1" dirty="0">
              <a:solidFill>
                <a:schemeClr val="bg1"/>
              </a:solidFill>
            </a:endParaRPr>
          </a:p>
          <a:p>
            <a:pPr eaLnBrk="1" hangingPunct="1"/>
            <a:r>
              <a:rPr lang="zh-CN" altLang="en-US" sz="2400" b="1" dirty="0">
                <a:solidFill>
                  <a:schemeClr val="bg1"/>
                </a:solidFill>
              </a:rPr>
              <a:t>整个封闭曲面由一一对应的若干组立体角和为</a:t>
            </a:r>
            <a:r>
              <a:rPr lang="en-US" altLang="zh-CN" sz="2400" b="1" dirty="0">
                <a:solidFill>
                  <a:schemeClr val="bg1"/>
                </a:solidFill>
              </a:rPr>
              <a:t>0</a:t>
            </a:r>
            <a:r>
              <a:rPr lang="zh-CN" altLang="en-US" sz="2400" b="1" dirty="0">
                <a:solidFill>
                  <a:schemeClr val="bg1"/>
                </a:solidFill>
              </a:rPr>
              <a:t>的面元构成，因此</a:t>
            </a:r>
          </a:p>
        </p:txBody>
      </p:sp>
      <p:grpSp>
        <p:nvGrpSpPr>
          <p:cNvPr id="2" name="组合 1"/>
          <p:cNvGrpSpPr/>
          <p:nvPr/>
        </p:nvGrpSpPr>
        <p:grpSpPr>
          <a:xfrm>
            <a:off x="5528648" y="2597294"/>
            <a:ext cx="3486924" cy="4229842"/>
            <a:chOff x="5657077" y="2689226"/>
            <a:chExt cx="3486924" cy="4229842"/>
          </a:xfrm>
        </p:grpSpPr>
        <p:pic>
          <p:nvPicPr>
            <p:cNvPr id="338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077" y="2689226"/>
              <a:ext cx="3486924" cy="422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2556" y="5964843"/>
              <a:ext cx="2160537" cy="921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499" y="3711780"/>
            <a:ext cx="3125341" cy="3115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p:cNvGraphicFramePr>
          <p:nvPr>
            <p:extLst>
              <p:ext uri="{D42A27DB-BD31-4B8C-83A1-F6EECF244321}">
                <p14:modId xmlns:p14="http://schemas.microsoft.com/office/powerpoint/2010/main" val="3066026473"/>
              </p:ext>
            </p:extLst>
          </p:nvPr>
        </p:nvGraphicFramePr>
        <p:xfrm>
          <a:off x="251520" y="4381221"/>
          <a:ext cx="1974850" cy="661988"/>
        </p:xfrm>
        <a:graphic>
          <a:graphicData uri="http://schemas.openxmlformats.org/presentationml/2006/ole">
            <mc:AlternateContent xmlns:mc="http://schemas.openxmlformats.org/markup-compatibility/2006">
              <mc:Choice xmlns:v="urn:schemas-microsoft-com:vml" Requires="v">
                <p:oleObj spid="_x0000_s80926" name="Equation" r:id="rId7" imgW="1130040" imgH="304560" progId="Equation.DSMT4">
                  <p:embed/>
                </p:oleObj>
              </mc:Choice>
              <mc:Fallback>
                <p:oleObj name="Equation" r:id="rId7" imgW="1130040" imgH="304560" progId="Equation.DSMT4">
                  <p:embed/>
                  <p:pic>
                    <p:nvPicPr>
                      <p:cNvPr id="0" name="对象 2"/>
                      <p:cNvPicPr>
                        <a:picLocks noChangeArrowheads="1"/>
                      </p:cNvPicPr>
                      <p:nvPr/>
                    </p:nvPicPr>
                    <p:blipFill>
                      <a:blip r:embed="rId8"/>
                      <a:srcRect/>
                      <a:stretch>
                        <a:fillRect/>
                      </a:stretch>
                    </p:blipFill>
                    <p:spPr bwMode="auto">
                      <a:xfrm>
                        <a:off x="251520" y="4381221"/>
                        <a:ext cx="19748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9"/>
          <p:cNvSpPr txBox="1">
            <a:spLocks noChangeArrowheads="1"/>
          </p:cNvSpPr>
          <p:nvPr/>
        </p:nvSpPr>
        <p:spPr bwMode="auto">
          <a:xfrm>
            <a:off x="255588" y="458788"/>
            <a:ext cx="322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当存在多个电荷时：</a:t>
            </a:r>
          </a:p>
        </p:txBody>
      </p:sp>
      <p:grpSp>
        <p:nvGrpSpPr>
          <p:cNvPr id="35843" name="Group 20"/>
          <p:cNvGrpSpPr>
            <a:grpSpLocks/>
          </p:cNvGrpSpPr>
          <p:nvPr/>
        </p:nvGrpSpPr>
        <p:grpSpPr bwMode="auto">
          <a:xfrm>
            <a:off x="7570788" y="2592388"/>
            <a:ext cx="558800" cy="457200"/>
            <a:chOff x="4745" y="2435"/>
            <a:chExt cx="352" cy="288"/>
          </a:xfrm>
        </p:grpSpPr>
        <p:sp>
          <p:nvSpPr>
            <p:cNvPr id="35880" name="Oval 21"/>
            <p:cNvSpPr>
              <a:spLocks noChangeArrowheads="1"/>
            </p:cNvSpPr>
            <p:nvPr/>
          </p:nvSpPr>
          <p:spPr bwMode="auto">
            <a:xfrm>
              <a:off x="4745" y="2583"/>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1" name="Text Box 22"/>
            <p:cNvSpPr txBox="1">
              <a:spLocks noChangeArrowheads="1"/>
            </p:cNvSpPr>
            <p:nvPr/>
          </p:nvSpPr>
          <p:spPr bwMode="auto">
            <a:xfrm>
              <a:off x="4821" y="243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1</a:t>
              </a:r>
              <a:endParaRPr kumimoji="1" lang="en-US" altLang="zh-CN" sz="2400" b="1">
                <a:solidFill>
                  <a:schemeClr val="bg1"/>
                </a:solidFill>
                <a:latin typeface="Times New Roman" pitchFamily="18" charset="0"/>
              </a:endParaRPr>
            </a:p>
          </p:txBody>
        </p:sp>
      </p:grpSp>
      <p:grpSp>
        <p:nvGrpSpPr>
          <p:cNvPr id="35844" name="Group 23"/>
          <p:cNvGrpSpPr>
            <a:grpSpLocks/>
          </p:cNvGrpSpPr>
          <p:nvPr/>
        </p:nvGrpSpPr>
        <p:grpSpPr bwMode="auto">
          <a:xfrm>
            <a:off x="7872413" y="3214688"/>
            <a:ext cx="492125" cy="457200"/>
            <a:chOff x="5086" y="2776"/>
            <a:chExt cx="310" cy="288"/>
          </a:xfrm>
        </p:grpSpPr>
        <p:sp>
          <p:nvSpPr>
            <p:cNvPr id="35878" name="Oval 24"/>
            <p:cNvSpPr>
              <a:spLocks noChangeArrowheads="1"/>
            </p:cNvSpPr>
            <p:nvPr/>
          </p:nvSpPr>
          <p:spPr bwMode="auto">
            <a:xfrm>
              <a:off x="5086" y="2838"/>
              <a:ext cx="43" cy="43"/>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9" name="Text Box 25"/>
            <p:cNvSpPr txBox="1">
              <a:spLocks noChangeArrowheads="1"/>
            </p:cNvSpPr>
            <p:nvPr/>
          </p:nvSpPr>
          <p:spPr bwMode="auto">
            <a:xfrm>
              <a:off x="5120" y="277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2</a:t>
              </a:r>
              <a:endParaRPr kumimoji="1" lang="en-US" altLang="zh-CN" sz="2400" b="1">
                <a:solidFill>
                  <a:schemeClr val="bg1"/>
                </a:solidFill>
                <a:latin typeface="Times New Roman" pitchFamily="18" charset="0"/>
              </a:endParaRPr>
            </a:p>
          </p:txBody>
        </p:sp>
      </p:grpSp>
      <p:grpSp>
        <p:nvGrpSpPr>
          <p:cNvPr id="35845" name="Group 26"/>
          <p:cNvGrpSpPr>
            <a:grpSpLocks/>
          </p:cNvGrpSpPr>
          <p:nvPr/>
        </p:nvGrpSpPr>
        <p:grpSpPr bwMode="auto">
          <a:xfrm>
            <a:off x="6732588" y="2516188"/>
            <a:ext cx="558800" cy="457200"/>
            <a:chOff x="4395" y="2691"/>
            <a:chExt cx="352" cy="288"/>
          </a:xfrm>
        </p:grpSpPr>
        <p:sp>
          <p:nvSpPr>
            <p:cNvPr id="35876" name="Oval 27"/>
            <p:cNvSpPr>
              <a:spLocks noChangeArrowheads="1"/>
            </p:cNvSpPr>
            <p:nvPr/>
          </p:nvSpPr>
          <p:spPr bwMode="auto">
            <a:xfrm>
              <a:off x="4704" y="2924"/>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7" name="Text Box 28"/>
            <p:cNvSpPr txBox="1">
              <a:spLocks noChangeArrowheads="1"/>
            </p:cNvSpPr>
            <p:nvPr/>
          </p:nvSpPr>
          <p:spPr bwMode="auto">
            <a:xfrm>
              <a:off x="4395" y="269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3</a:t>
              </a:r>
              <a:endParaRPr kumimoji="1" lang="en-US" altLang="zh-CN" sz="2400" b="1">
                <a:solidFill>
                  <a:schemeClr val="bg1"/>
                </a:solidFill>
                <a:latin typeface="Times New Roman" pitchFamily="18" charset="0"/>
              </a:endParaRPr>
            </a:p>
          </p:txBody>
        </p:sp>
      </p:grpSp>
      <p:grpSp>
        <p:nvGrpSpPr>
          <p:cNvPr id="35846" name="Group 29"/>
          <p:cNvGrpSpPr>
            <a:grpSpLocks/>
          </p:cNvGrpSpPr>
          <p:nvPr/>
        </p:nvGrpSpPr>
        <p:grpSpPr bwMode="auto">
          <a:xfrm>
            <a:off x="6275388" y="3811588"/>
            <a:ext cx="438150" cy="495300"/>
            <a:chOff x="4309" y="3350"/>
            <a:chExt cx="276" cy="311"/>
          </a:xfrm>
        </p:grpSpPr>
        <p:sp>
          <p:nvSpPr>
            <p:cNvPr id="35874" name="Oval 30"/>
            <p:cNvSpPr>
              <a:spLocks noChangeArrowheads="1"/>
            </p:cNvSpPr>
            <p:nvPr/>
          </p:nvSpPr>
          <p:spPr bwMode="auto">
            <a:xfrm>
              <a:off x="4446" y="3350"/>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Text Box 31"/>
            <p:cNvSpPr txBox="1">
              <a:spLocks noChangeArrowheads="1"/>
            </p:cNvSpPr>
            <p:nvPr/>
          </p:nvSpPr>
          <p:spPr bwMode="auto">
            <a:xfrm>
              <a:off x="4309" y="337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4</a:t>
              </a:r>
              <a:endParaRPr kumimoji="1" lang="en-US" altLang="zh-CN" sz="2400" b="1">
                <a:solidFill>
                  <a:schemeClr val="bg1"/>
                </a:solidFill>
                <a:latin typeface="Times New Roman" pitchFamily="18" charset="0"/>
              </a:endParaRPr>
            </a:p>
          </p:txBody>
        </p:sp>
      </p:grpSp>
      <p:grpSp>
        <p:nvGrpSpPr>
          <p:cNvPr id="35847" name="Group 32"/>
          <p:cNvGrpSpPr>
            <a:grpSpLocks/>
          </p:cNvGrpSpPr>
          <p:nvPr/>
        </p:nvGrpSpPr>
        <p:grpSpPr bwMode="auto">
          <a:xfrm>
            <a:off x="7951788" y="4192588"/>
            <a:ext cx="571500" cy="457200"/>
            <a:chOff x="5045" y="3392"/>
            <a:chExt cx="360" cy="288"/>
          </a:xfrm>
        </p:grpSpPr>
        <p:sp>
          <p:nvSpPr>
            <p:cNvPr id="35872" name="Oval 33"/>
            <p:cNvSpPr>
              <a:spLocks noChangeArrowheads="1"/>
            </p:cNvSpPr>
            <p:nvPr/>
          </p:nvSpPr>
          <p:spPr bwMode="auto">
            <a:xfrm>
              <a:off x="5045" y="3478"/>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Text Box 34"/>
            <p:cNvSpPr txBox="1">
              <a:spLocks noChangeArrowheads="1"/>
            </p:cNvSpPr>
            <p:nvPr/>
          </p:nvSpPr>
          <p:spPr bwMode="auto">
            <a:xfrm>
              <a:off x="5129" y="339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5</a:t>
              </a:r>
              <a:endParaRPr kumimoji="1" lang="en-US" altLang="zh-CN" sz="2400" b="1">
                <a:solidFill>
                  <a:schemeClr val="bg1"/>
                </a:solidFill>
                <a:latin typeface="Times New Roman" pitchFamily="18" charset="0"/>
              </a:endParaRPr>
            </a:p>
          </p:txBody>
        </p:sp>
      </p:grpSp>
      <p:graphicFrame>
        <p:nvGraphicFramePr>
          <p:cNvPr id="35848" name="Object 35"/>
          <p:cNvGraphicFramePr>
            <a:graphicFrameLocks/>
          </p:cNvGraphicFramePr>
          <p:nvPr/>
        </p:nvGraphicFramePr>
        <p:xfrm>
          <a:off x="704850" y="1144588"/>
          <a:ext cx="2868613" cy="444500"/>
        </p:xfrm>
        <a:graphic>
          <a:graphicData uri="http://schemas.openxmlformats.org/presentationml/2006/ole">
            <mc:AlternateContent xmlns:mc="http://schemas.openxmlformats.org/markup-compatibility/2006">
              <mc:Choice xmlns:v="urn:schemas-microsoft-com:vml" Requires="v">
                <p:oleObj spid="_x0000_s36107" name="Equation" r:id="rId3" imgW="2762305" imgH="342816" progId="Equation.3">
                  <p:embed/>
                </p:oleObj>
              </mc:Choice>
              <mc:Fallback>
                <p:oleObj name="Equation" r:id="rId3" imgW="2762305" imgH="342816" progId="Equation.3">
                  <p:embed/>
                  <p:pic>
                    <p:nvPicPr>
                      <p:cNvPr id="0" name="Object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1144588"/>
                        <a:ext cx="28686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36"/>
          <p:cNvGraphicFramePr>
            <a:graphicFrameLocks/>
          </p:cNvGraphicFramePr>
          <p:nvPr/>
        </p:nvGraphicFramePr>
        <p:xfrm>
          <a:off x="677863" y="1830388"/>
          <a:ext cx="5445125" cy="584200"/>
        </p:xfrm>
        <a:graphic>
          <a:graphicData uri="http://schemas.openxmlformats.org/presentationml/2006/ole">
            <mc:AlternateContent xmlns:mc="http://schemas.openxmlformats.org/markup-compatibility/2006">
              <mc:Choice xmlns:v="urn:schemas-microsoft-com:vml" Requires="v">
                <p:oleObj spid="_x0000_s36108" name="Equation" r:id="rId5" imgW="5343480" imgH="476163" progId="Equation.3">
                  <p:embed/>
                </p:oleObj>
              </mc:Choice>
              <mc:Fallback>
                <p:oleObj name="Equation" r:id="rId5" imgW="5343480" imgH="476163" progId="Equation.3">
                  <p:embed/>
                  <p:pic>
                    <p:nvPicPr>
                      <p:cNvPr id="0" name="Object 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863" y="1830388"/>
                        <a:ext cx="544512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50"/>
          <p:cNvGraphicFramePr>
            <a:graphicFrameLocks/>
          </p:cNvGraphicFramePr>
          <p:nvPr/>
        </p:nvGraphicFramePr>
        <p:xfrm>
          <a:off x="1222375" y="3506788"/>
          <a:ext cx="1966913" cy="914400"/>
        </p:xfrm>
        <a:graphic>
          <a:graphicData uri="http://schemas.openxmlformats.org/presentationml/2006/ole">
            <mc:AlternateContent xmlns:mc="http://schemas.openxmlformats.org/markup-compatibility/2006">
              <mc:Choice xmlns:v="urn:schemas-microsoft-com:vml" Requires="v">
                <p:oleObj spid="_x0000_s36109" name="Equation" r:id="rId7" imgW="1866911" imgH="809531" progId="Equation.3">
                  <p:embed/>
                </p:oleObj>
              </mc:Choice>
              <mc:Fallback>
                <p:oleObj name="Equation" r:id="rId7" imgW="1866911" imgH="809531" progId="Equation.3">
                  <p:embed/>
                  <p:pic>
                    <p:nvPicPr>
                      <p:cNvPr id="0" name="Object 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375" y="3506788"/>
                        <a:ext cx="19669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Text Box 51"/>
          <p:cNvSpPr txBox="1">
            <a:spLocks noChangeArrowheads="1"/>
          </p:cNvSpPr>
          <p:nvPr/>
        </p:nvSpPr>
        <p:spPr bwMode="auto">
          <a:xfrm>
            <a:off x="1163638" y="4649788"/>
            <a:ext cx="723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i="1">
                <a:solidFill>
                  <a:srgbClr val="00FF00"/>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是所有电荷产生的，</a:t>
            </a:r>
            <a:r>
              <a:rPr kumimoji="1" lang="zh-CN" altLang="en-US" sz="2400" b="1">
                <a:solidFill>
                  <a:srgbClr val="66FFFF"/>
                </a:solidFill>
                <a:latin typeface="Times New Roman" pitchFamily="18" charset="0"/>
                <a:sym typeface="Symbol" pitchFamily="18" charset="2"/>
              </a:rPr>
              <a:t></a:t>
            </a:r>
            <a:r>
              <a:rPr kumimoji="1" lang="en-US" altLang="zh-CN" sz="2400" b="1" baseline="-25000">
                <a:solidFill>
                  <a:srgbClr val="66FFFF"/>
                </a:solidFill>
                <a:latin typeface="Times New Roman" pitchFamily="18" charset="0"/>
                <a:sym typeface="Symbol" pitchFamily="18" charset="2"/>
              </a:rPr>
              <a:t>e</a:t>
            </a:r>
            <a:r>
              <a:rPr kumimoji="1" lang="en-US" altLang="zh-CN" sz="2400" b="1" baseline="-25000">
                <a:solidFill>
                  <a:schemeClr val="bg1"/>
                </a:solidFill>
                <a:latin typeface="宋体" pitchFamily="2" charset="-122"/>
                <a:sym typeface="Symbol" pitchFamily="18" charset="2"/>
              </a:rPr>
              <a:t>  </a:t>
            </a:r>
            <a:r>
              <a:rPr kumimoji="1" lang="zh-CN" altLang="en-US" sz="2400" b="1">
                <a:solidFill>
                  <a:schemeClr val="bg1"/>
                </a:solidFill>
                <a:latin typeface="楷体_GB2312" pitchFamily="49" charset="-122"/>
                <a:ea typeface="楷体_GB2312" pitchFamily="49" charset="-122"/>
              </a:rPr>
              <a:t>只与内部电荷有关。</a:t>
            </a:r>
          </a:p>
        </p:txBody>
      </p:sp>
      <p:graphicFrame>
        <p:nvGraphicFramePr>
          <p:cNvPr id="35852" name="Object 52"/>
          <p:cNvGraphicFramePr>
            <a:graphicFrameLocks noChangeAspect="1"/>
          </p:cNvGraphicFramePr>
          <p:nvPr/>
        </p:nvGraphicFramePr>
        <p:xfrm>
          <a:off x="1392238" y="4656138"/>
          <a:ext cx="366712" cy="457200"/>
        </p:xfrm>
        <a:graphic>
          <a:graphicData uri="http://schemas.openxmlformats.org/presentationml/2006/ole">
            <mc:AlternateContent xmlns:mc="http://schemas.openxmlformats.org/markup-compatibility/2006">
              <mc:Choice xmlns:v="urn:schemas-microsoft-com:vml" Requires="v">
                <p:oleObj spid="_x0000_s36110" name="Equation" r:id="rId9" imgW="47510" imgH="85839" progId="Equation.3">
                  <p:embed/>
                </p:oleObj>
              </mc:Choice>
              <mc:Fallback>
                <p:oleObj name="Equation" r:id="rId9" imgW="47510" imgH="85839"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238" y="4656138"/>
                        <a:ext cx="366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53"/>
          <p:cNvGraphicFramePr>
            <a:graphicFrameLocks/>
          </p:cNvGraphicFramePr>
          <p:nvPr/>
        </p:nvGraphicFramePr>
        <p:xfrm>
          <a:off x="1190625" y="2741613"/>
          <a:ext cx="4875213" cy="584200"/>
        </p:xfrm>
        <a:graphic>
          <a:graphicData uri="http://schemas.openxmlformats.org/presentationml/2006/ole">
            <mc:AlternateContent xmlns:mc="http://schemas.openxmlformats.org/markup-compatibility/2006">
              <mc:Choice xmlns:v="urn:schemas-microsoft-com:vml" Requires="v">
                <p:oleObj spid="_x0000_s36111" name="Equation" r:id="rId11" imgW="4772015" imgH="476163" progId="Equation.3">
                  <p:embed/>
                </p:oleObj>
              </mc:Choice>
              <mc:Fallback>
                <p:oleObj name="Equation" r:id="rId11" imgW="4772015" imgH="476163" progId="Equation.3">
                  <p:embed/>
                  <p:pic>
                    <p:nvPicPr>
                      <p:cNvPr id="0" name="Object 5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0625" y="2741613"/>
                        <a:ext cx="48752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4" name="Text Box 54"/>
          <p:cNvSpPr txBox="1">
            <a:spLocks noChangeArrowheads="1"/>
          </p:cNvSpPr>
          <p:nvPr/>
        </p:nvSpPr>
        <p:spPr bwMode="auto">
          <a:xfrm>
            <a:off x="465138" y="4668838"/>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ea typeface="楷体_GB2312" pitchFamily="49" charset="-122"/>
              </a:rPr>
              <a:t>结论</a:t>
            </a:r>
            <a:r>
              <a:rPr kumimoji="1" lang="en-US" altLang="zh-CN" sz="2400" b="1">
                <a:solidFill>
                  <a:srgbClr val="FFFF00"/>
                </a:solidFill>
                <a:latin typeface="Times New Roman" pitchFamily="18" charset="0"/>
                <a:ea typeface="楷体_GB2312" pitchFamily="49" charset="-122"/>
              </a:rPr>
              <a:t>:</a:t>
            </a:r>
          </a:p>
        </p:txBody>
      </p:sp>
      <p:grpSp>
        <p:nvGrpSpPr>
          <p:cNvPr id="35855" name="Group 55"/>
          <p:cNvGrpSpPr>
            <a:grpSpLocks/>
          </p:cNvGrpSpPr>
          <p:nvPr/>
        </p:nvGrpSpPr>
        <p:grpSpPr bwMode="auto">
          <a:xfrm>
            <a:off x="6580188" y="1830388"/>
            <a:ext cx="1800225" cy="2305050"/>
            <a:chOff x="4184" y="1797"/>
            <a:chExt cx="1134" cy="1451"/>
          </a:xfrm>
        </p:grpSpPr>
        <p:sp>
          <p:nvSpPr>
            <p:cNvPr id="127032" name="Oval 56"/>
            <p:cNvSpPr>
              <a:spLocks noChangeArrowheads="1"/>
            </p:cNvSpPr>
            <p:nvPr/>
          </p:nvSpPr>
          <p:spPr bwMode="auto">
            <a:xfrm>
              <a:off x="4184" y="1797"/>
              <a:ext cx="1133" cy="1451"/>
            </a:xfrm>
            <a:prstGeom prst="ellipse">
              <a:avLst/>
            </a:prstGeom>
            <a:gradFill rotWithShape="1">
              <a:gsLst>
                <a:gs pos="0">
                  <a:schemeClr val="accent1">
                    <a:alpha val="50000"/>
                  </a:schemeClr>
                </a:gs>
                <a:gs pos="100000">
                  <a:schemeClr val="accent1">
                    <a:gamma/>
                    <a:shade val="46275"/>
                    <a:invGamma/>
                    <a:alpha val="50000"/>
                  </a:schemeClr>
                </a:gs>
              </a:gsLst>
              <a:path path="shape">
                <a:fillToRect l="50000" t="50000" r="50000" b="50000"/>
              </a:path>
            </a:gradFill>
            <a:ln w="63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en-US" sz="2400" b="1">
                <a:latin typeface="Times New Roman" pitchFamily="18" charset="0"/>
                <a:ea typeface="宋体" charset="-122"/>
              </a:endParaRPr>
            </a:p>
          </p:txBody>
        </p:sp>
        <p:sp>
          <p:nvSpPr>
            <p:cNvPr id="35863" name="Oval 57"/>
            <p:cNvSpPr>
              <a:spLocks noChangeArrowheads="1"/>
            </p:cNvSpPr>
            <p:nvPr/>
          </p:nvSpPr>
          <p:spPr bwMode="auto">
            <a:xfrm>
              <a:off x="4184" y="2269"/>
              <a:ext cx="1134" cy="507"/>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Oval 58"/>
            <p:cNvSpPr>
              <a:spLocks noChangeArrowheads="1"/>
            </p:cNvSpPr>
            <p:nvPr/>
          </p:nvSpPr>
          <p:spPr bwMode="auto">
            <a:xfrm>
              <a:off x="4184" y="2123"/>
              <a:ext cx="1134" cy="798"/>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Oval 59"/>
            <p:cNvSpPr>
              <a:spLocks noChangeArrowheads="1"/>
            </p:cNvSpPr>
            <p:nvPr/>
          </p:nvSpPr>
          <p:spPr bwMode="auto">
            <a:xfrm>
              <a:off x="4184" y="2006"/>
              <a:ext cx="1134" cy="1033"/>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Oval 60"/>
            <p:cNvSpPr>
              <a:spLocks noChangeArrowheads="1"/>
            </p:cNvSpPr>
            <p:nvPr/>
          </p:nvSpPr>
          <p:spPr bwMode="auto">
            <a:xfrm>
              <a:off x="4184" y="1906"/>
              <a:ext cx="1134" cy="1232"/>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7" name="Oval 61"/>
            <p:cNvSpPr>
              <a:spLocks noChangeArrowheads="1"/>
            </p:cNvSpPr>
            <p:nvPr/>
          </p:nvSpPr>
          <p:spPr bwMode="auto">
            <a:xfrm>
              <a:off x="4647" y="1797"/>
              <a:ext cx="20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Oval 62"/>
            <p:cNvSpPr>
              <a:spLocks noChangeArrowheads="1"/>
            </p:cNvSpPr>
            <p:nvPr/>
          </p:nvSpPr>
          <p:spPr bwMode="auto">
            <a:xfrm>
              <a:off x="4477" y="1797"/>
              <a:ext cx="54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Oval 63"/>
            <p:cNvSpPr>
              <a:spLocks noChangeArrowheads="1"/>
            </p:cNvSpPr>
            <p:nvPr/>
          </p:nvSpPr>
          <p:spPr bwMode="auto">
            <a:xfrm>
              <a:off x="4335" y="1797"/>
              <a:ext cx="832"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Oval 64"/>
            <p:cNvSpPr>
              <a:spLocks noChangeArrowheads="1"/>
            </p:cNvSpPr>
            <p:nvPr/>
          </p:nvSpPr>
          <p:spPr bwMode="auto">
            <a:xfrm>
              <a:off x="4184" y="2441"/>
              <a:ext cx="1134" cy="164"/>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1" name="Oval 65"/>
            <p:cNvSpPr>
              <a:spLocks noChangeArrowheads="1"/>
            </p:cNvSpPr>
            <p:nvPr/>
          </p:nvSpPr>
          <p:spPr bwMode="auto">
            <a:xfrm>
              <a:off x="4184" y="1797"/>
              <a:ext cx="1133" cy="1451"/>
            </a:xfrm>
            <a:prstGeom prst="ellipse">
              <a:avLst/>
            </a:prstGeom>
            <a:noFill/>
            <a:ln w="6350">
              <a:solidFill>
                <a:schemeClr val="hlink"/>
              </a:solidFill>
              <a:round/>
              <a:headEnd/>
              <a:tailEnd/>
            </a:ln>
            <a:effectLst/>
            <a:extLst>
              <a:ext uri="{909E8E84-426E-40DD-AFC4-6F175D3DCCD1}">
                <a14:hiddenFill xmlns:a14="http://schemas.microsoft.com/office/drawing/2010/main">
                  <a:gradFill rotWithShape="1">
                    <a:gsLst>
                      <a:gs pos="0">
                        <a:schemeClr val="accent1">
                          <a:alpha val="75000"/>
                        </a:schemeClr>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b="1">
                <a:latin typeface="Times New Roman" pitchFamily="18" charset="0"/>
              </a:endParaRPr>
            </a:p>
          </p:txBody>
        </p:sp>
      </p:grpSp>
      <p:grpSp>
        <p:nvGrpSpPr>
          <p:cNvPr id="35856" name="Group 66"/>
          <p:cNvGrpSpPr>
            <a:grpSpLocks/>
          </p:cNvGrpSpPr>
          <p:nvPr/>
        </p:nvGrpSpPr>
        <p:grpSpPr bwMode="auto">
          <a:xfrm>
            <a:off x="6827838" y="3087688"/>
            <a:ext cx="285750" cy="504825"/>
            <a:chOff x="4595" y="2557"/>
            <a:chExt cx="180" cy="317"/>
          </a:xfrm>
        </p:grpSpPr>
        <p:sp>
          <p:nvSpPr>
            <p:cNvPr id="35859" name="WordArt 67"/>
            <p:cNvSpPr>
              <a:spLocks noChangeArrowheads="1" noChangeShapeType="1" noTextEdit="1"/>
            </p:cNvSpPr>
            <p:nvPr/>
          </p:nvSpPr>
          <p:spPr bwMode="auto">
            <a:xfrm>
              <a:off x="4649" y="2557"/>
              <a:ext cx="91" cy="136"/>
            </a:xfrm>
            <a:prstGeom prst="rect">
              <a:avLst/>
            </a:prstGeom>
          </p:spPr>
          <p:txBody>
            <a:bodyPr wrap="none" fromWordArt="1">
              <a:prstTxWarp prst="textPlain">
                <a:avLst>
                  <a:gd name="adj" fmla="val 48176"/>
                </a:avLst>
              </a:prstTxWarp>
            </a:bodyPr>
            <a:lstStyle/>
            <a:p>
              <a:pPr algn="ctr"/>
              <a:r>
                <a:rPr lang="en-US" altLang="zh-CN" sz="3600" i="1" kern="10">
                  <a:ln w="9525">
                    <a:solidFill>
                      <a:srgbClr val="FF5050"/>
                    </a:solidFill>
                    <a:round/>
                    <a:headEnd/>
                    <a:tailEnd/>
                  </a:ln>
                  <a:solidFill>
                    <a:srgbClr val="FFFFFF"/>
                  </a:solidFill>
                  <a:latin typeface="宋体"/>
                  <a:ea typeface="宋体"/>
                </a:rPr>
                <a:t>P</a:t>
              </a:r>
              <a:endParaRPr lang="zh-CN" altLang="en-US" sz="3600" i="1" kern="10">
                <a:ln w="9525">
                  <a:solidFill>
                    <a:srgbClr val="FF5050"/>
                  </a:solidFill>
                  <a:round/>
                  <a:headEnd/>
                  <a:tailEnd/>
                </a:ln>
                <a:solidFill>
                  <a:srgbClr val="FFFFFF"/>
                </a:solidFill>
                <a:latin typeface="宋体"/>
                <a:ea typeface="宋体"/>
              </a:endParaRPr>
            </a:p>
          </p:txBody>
        </p:sp>
        <p:sp>
          <p:nvSpPr>
            <p:cNvPr id="35860" name="Freeform 68"/>
            <p:cNvSpPr>
              <a:spLocks/>
            </p:cNvSpPr>
            <p:nvPr/>
          </p:nvSpPr>
          <p:spPr bwMode="auto">
            <a:xfrm rot="16200000" flipH="1">
              <a:off x="4595" y="2694"/>
              <a:ext cx="180" cy="180"/>
            </a:xfrm>
            <a:custGeom>
              <a:avLst/>
              <a:gdLst>
                <a:gd name="T0" fmla="*/ 0 w 212"/>
                <a:gd name="T1" fmla="*/ 4 h 210"/>
                <a:gd name="T2" fmla="*/ 3 w 212"/>
                <a:gd name="T3" fmla="*/ 17 h 210"/>
                <a:gd name="T4" fmla="*/ 6 w 212"/>
                <a:gd name="T5" fmla="*/ 24 h 210"/>
                <a:gd name="T6" fmla="*/ 8 w 212"/>
                <a:gd name="T7" fmla="*/ 29 h 210"/>
                <a:gd name="T8" fmla="*/ 23 w 212"/>
                <a:gd name="T9" fmla="*/ 33 h 210"/>
                <a:gd name="T10" fmla="*/ 35 w 212"/>
                <a:gd name="T11" fmla="*/ 39 h 210"/>
                <a:gd name="T12" fmla="*/ 21 w 212"/>
                <a:gd name="T13" fmla="*/ 8 h 210"/>
                <a:gd name="T14" fmla="*/ 14 w 212"/>
                <a:gd name="T15" fmla="*/ 6 h 210"/>
                <a:gd name="T16" fmla="*/ 0 w 212"/>
                <a:gd name="T17" fmla="*/ 4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chemeClr val="tx1"/>
            </a:solidFill>
            <a:ln w="952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Oval 69"/>
            <p:cNvSpPr>
              <a:spLocks noChangeArrowheads="1"/>
            </p:cNvSpPr>
            <p:nvPr/>
          </p:nvSpPr>
          <p:spPr bwMode="auto">
            <a:xfrm>
              <a:off x="4672" y="2768"/>
              <a:ext cx="45" cy="45"/>
            </a:xfrm>
            <a:prstGeom prst="ellipse">
              <a:avLst/>
            </a:prstGeom>
            <a:solidFill>
              <a:srgbClr val="FF5050"/>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57" name="AutoShape 70"/>
          <p:cNvSpPr>
            <a:spLocks noChangeArrowheads="1"/>
          </p:cNvSpPr>
          <p:nvPr/>
        </p:nvSpPr>
        <p:spPr bwMode="auto">
          <a:xfrm>
            <a:off x="107950" y="4621213"/>
            <a:ext cx="360363" cy="574675"/>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TextBox 1"/>
          <p:cNvSpPr txBox="1">
            <a:spLocks noChangeArrowheads="1"/>
          </p:cNvSpPr>
          <p:nvPr/>
        </p:nvSpPr>
        <p:spPr bwMode="auto">
          <a:xfrm>
            <a:off x="465138" y="5445125"/>
            <a:ext cx="7610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高斯面外的电荷对总通量没有贡献，对总场强有贡献。</a:t>
            </a:r>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从高斯定理可以推导出电场线的性质。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6"/>
          <p:cNvSpPr txBox="1">
            <a:spLocks noChangeArrowheads="1"/>
          </p:cNvSpPr>
          <p:nvPr/>
        </p:nvSpPr>
        <p:spPr bwMode="auto">
          <a:xfrm>
            <a:off x="395288" y="550863"/>
            <a:ext cx="8497887"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Aft>
                <a:spcPts val="900"/>
              </a:spcAft>
            </a:pPr>
            <a:r>
              <a:rPr kumimoji="1" lang="zh-CN" altLang="en-US" sz="2400" b="1" dirty="0">
                <a:solidFill>
                  <a:schemeClr val="bg1"/>
                </a:solidFill>
                <a:latin typeface="Times New Roman" pitchFamily="18" charset="0"/>
                <a:ea typeface="楷体_GB2312" pitchFamily="49" charset="-122"/>
              </a:rPr>
              <a:t>反映静电场的第一个基本性质</a:t>
            </a:r>
            <a:r>
              <a:rPr kumimoji="1" lang="en-US" altLang="zh-CN" sz="2400" b="1" dirty="0">
                <a:solidFill>
                  <a:schemeClr val="bg1"/>
                </a:solidFill>
                <a:latin typeface="Times New Roman" pitchFamily="18" charset="0"/>
                <a:ea typeface="楷体_GB2312" pitchFamily="49" charset="-122"/>
              </a:rPr>
              <a:t>——</a:t>
            </a:r>
            <a:r>
              <a:rPr kumimoji="1" lang="en-US" altLang="zh-CN" sz="2400" b="1" dirty="0">
                <a:solidFill>
                  <a:srgbClr val="FFCCFF"/>
                </a:solidFill>
                <a:latin typeface="Times New Roman" pitchFamily="18" charset="0"/>
                <a:ea typeface="楷体_GB2312" pitchFamily="49" charset="-122"/>
              </a:rPr>
              <a:t>  </a:t>
            </a:r>
            <a:r>
              <a:rPr kumimoji="1" lang="zh-CN" altLang="en-US" sz="2400" b="1" dirty="0">
                <a:solidFill>
                  <a:srgbClr val="FFCCFF"/>
                </a:solidFill>
                <a:latin typeface="Times New Roman" pitchFamily="18" charset="0"/>
                <a:ea typeface="楷体_GB2312" pitchFamily="49" charset="-122"/>
              </a:rPr>
              <a:t>静电场是</a:t>
            </a:r>
            <a:r>
              <a:rPr kumimoji="1" lang="zh-CN" altLang="en-US" sz="2400" b="1" dirty="0">
                <a:solidFill>
                  <a:srgbClr val="FF0000"/>
                </a:solidFill>
                <a:latin typeface="Times New Roman" pitchFamily="18" charset="0"/>
                <a:ea typeface="楷体_GB2312" pitchFamily="49" charset="-122"/>
              </a:rPr>
              <a:t>有源场</a:t>
            </a:r>
            <a:endParaRPr kumimoji="1" lang="en-US" altLang="zh-CN" sz="2400" b="1" dirty="0">
              <a:solidFill>
                <a:srgbClr val="FF0000"/>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高斯定理积分形式：</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p:txBody>
      </p:sp>
      <p:sp>
        <p:nvSpPr>
          <p:cNvPr id="36867" name="Text Box 10"/>
          <p:cNvSpPr txBox="1">
            <a:spLocks noChangeArrowheads="1"/>
          </p:cNvSpPr>
          <p:nvPr/>
        </p:nvSpPr>
        <p:spPr bwMode="auto">
          <a:xfrm>
            <a:off x="107950" y="90488"/>
            <a:ext cx="46751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高斯定理的物理意义</a:t>
            </a:r>
          </a:p>
        </p:txBody>
      </p:sp>
      <p:graphicFrame>
        <p:nvGraphicFramePr>
          <p:cNvPr id="36869" name="对象 2"/>
          <p:cNvGraphicFramePr>
            <a:graphicFrameLocks noChangeAspect="1"/>
          </p:cNvGraphicFramePr>
          <p:nvPr>
            <p:extLst>
              <p:ext uri="{D42A27DB-BD31-4B8C-83A1-F6EECF244321}">
                <p14:modId xmlns:p14="http://schemas.microsoft.com/office/powerpoint/2010/main" val="2591258774"/>
              </p:ext>
            </p:extLst>
          </p:nvPr>
        </p:nvGraphicFramePr>
        <p:xfrm>
          <a:off x="3475499" y="3147461"/>
          <a:ext cx="4037012" cy="1017588"/>
        </p:xfrm>
        <a:graphic>
          <a:graphicData uri="http://schemas.openxmlformats.org/presentationml/2006/ole">
            <mc:AlternateContent xmlns:mc="http://schemas.openxmlformats.org/markup-compatibility/2006">
              <mc:Choice xmlns:v="urn:schemas-microsoft-com:vml" Requires="v">
                <p:oleObj spid="_x0000_s83012" name="Equation" r:id="rId3" imgW="1815840" imgH="457200" progId="Equation.DSMT4">
                  <p:embed/>
                </p:oleObj>
              </mc:Choice>
              <mc:Fallback>
                <p:oleObj name="Equation" r:id="rId3" imgW="1815840" imgH="457200" progId="Equation.DSMT4">
                  <p:embed/>
                  <p:pic>
                    <p:nvPicPr>
                      <p:cNvPr id="0" name=""/>
                      <p:cNvPicPr>
                        <a:picLocks noChangeAspect="1" noChangeArrowheads="1"/>
                      </p:cNvPicPr>
                      <p:nvPr/>
                    </p:nvPicPr>
                    <p:blipFill>
                      <a:blip r:embed="rId4"/>
                      <a:srcRect/>
                      <a:stretch>
                        <a:fillRect/>
                      </a:stretch>
                    </p:blipFill>
                    <p:spPr bwMode="auto">
                      <a:xfrm>
                        <a:off x="3475499" y="3147461"/>
                        <a:ext cx="4037012"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815381251"/>
              </p:ext>
            </p:extLst>
          </p:nvPr>
        </p:nvGraphicFramePr>
        <p:xfrm>
          <a:off x="3472107" y="1124744"/>
          <a:ext cx="2728912" cy="936625"/>
        </p:xfrm>
        <a:graphic>
          <a:graphicData uri="http://schemas.openxmlformats.org/presentationml/2006/ole">
            <mc:AlternateContent xmlns:mc="http://schemas.openxmlformats.org/markup-compatibility/2006">
              <mc:Choice xmlns:v="urn:schemas-microsoft-com:vml" Requires="v">
                <p:oleObj spid="_x0000_s83013" name="Equation" r:id="rId5" imgW="1295280" imgH="444240" progId="Equation.DSMT4">
                  <p:embed/>
                </p:oleObj>
              </mc:Choice>
              <mc:Fallback>
                <p:oleObj name="Equation" r:id="rId5" imgW="1295280" imgH="444240" progId="Equation.DSMT4">
                  <p:embed/>
                  <p:pic>
                    <p:nvPicPr>
                      <p:cNvPr id="0" name=""/>
                      <p:cNvPicPr>
                        <a:picLocks noChangeAspect="1" noChangeArrowheads="1"/>
                      </p:cNvPicPr>
                      <p:nvPr/>
                    </p:nvPicPr>
                    <p:blipFill>
                      <a:blip r:embed="rId6"/>
                      <a:srcRect/>
                      <a:stretch>
                        <a:fillRect/>
                      </a:stretch>
                    </p:blipFill>
                    <p:spPr bwMode="auto">
                      <a:xfrm>
                        <a:off x="3472107" y="1124744"/>
                        <a:ext cx="27289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97851883"/>
              </p:ext>
            </p:extLst>
          </p:nvPr>
        </p:nvGraphicFramePr>
        <p:xfrm>
          <a:off x="1259632" y="2261190"/>
          <a:ext cx="4335462" cy="936625"/>
        </p:xfrm>
        <a:graphic>
          <a:graphicData uri="http://schemas.openxmlformats.org/presentationml/2006/ole">
            <mc:AlternateContent xmlns:mc="http://schemas.openxmlformats.org/markup-compatibility/2006">
              <mc:Choice xmlns:v="urn:schemas-microsoft-com:vml" Requires="v">
                <p:oleObj spid="_x0000_s83014" name="Equation" r:id="rId7" imgW="2057400" imgH="444240" progId="Equation.DSMT4">
                  <p:embed/>
                </p:oleObj>
              </mc:Choice>
              <mc:Fallback>
                <p:oleObj name="Equation" r:id="rId7" imgW="2057400" imgH="444240" progId="Equation.DSMT4">
                  <p:embed/>
                  <p:pic>
                    <p:nvPicPr>
                      <p:cNvPr id="0" name=""/>
                      <p:cNvPicPr>
                        <a:picLocks noChangeAspect="1" noChangeArrowheads="1"/>
                      </p:cNvPicPr>
                      <p:nvPr/>
                    </p:nvPicPr>
                    <p:blipFill>
                      <a:blip r:embed="rId8"/>
                      <a:srcRect/>
                      <a:stretch>
                        <a:fillRect/>
                      </a:stretch>
                    </p:blipFill>
                    <p:spPr bwMode="auto">
                      <a:xfrm>
                        <a:off x="1259632" y="2261190"/>
                        <a:ext cx="43354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537320" y="2466772"/>
            <a:ext cx="494046" cy="461665"/>
          </a:xfrm>
          <a:prstGeom prst="rect">
            <a:avLst/>
          </a:prstGeom>
          <a:noFill/>
        </p:spPr>
        <p:txBody>
          <a:bodyPr wrap="none" rtlCol="0">
            <a:spAutoFit/>
          </a:bodyPr>
          <a:lstStyle/>
          <a:p>
            <a:r>
              <a:rPr lang="zh-CN" altLang="en-US" sz="2400" b="1" dirty="0">
                <a:solidFill>
                  <a:schemeClr val="bg1"/>
                </a:solidFill>
              </a:rPr>
              <a:t>由</a:t>
            </a:r>
            <a:endParaRPr lang="zh-CN" altLang="en-US" b="1" dirty="0">
              <a:solidFill>
                <a:schemeClr val="bg1"/>
              </a:solidFill>
            </a:endParaRPr>
          </a:p>
        </p:txBody>
      </p:sp>
      <p:sp>
        <p:nvSpPr>
          <p:cNvPr id="6" name="矩形 5"/>
          <p:cNvSpPr/>
          <p:nvPr/>
        </p:nvSpPr>
        <p:spPr>
          <a:xfrm>
            <a:off x="537320" y="3356992"/>
            <a:ext cx="2969083" cy="461665"/>
          </a:xfrm>
          <a:prstGeom prst="rect">
            <a:avLst/>
          </a:prstGeom>
        </p:spPr>
        <p:txBody>
          <a:bodyPr wrap="none">
            <a:spAutoFit/>
          </a:bodyPr>
          <a:lstStyle/>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高斯定理微分形式：</a:t>
            </a:r>
            <a:endParaRPr kumimoji="1" lang="en-US" altLang="zh-CN" sz="2400" b="1" dirty="0">
              <a:solidFill>
                <a:srgbClr val="66FFFF"/>
              </a:solidFill>
              <a:latin typeface="Times New Roman" pitchFamily="18" charset="0"/>
              <a:ea typeface="楷体_GB2312" pitchFamily="49" charset="-122"/>
            </a:endParaRPr>
          </a:p>
        </p:txBody>
      </p:sp>
      <p:sp>
        <p:nvSpPr>
          <p:cNvPr id="7" name="TextBox 6"/>
          <p:cNvSpPr txBox="1"/>
          <p:nvPr/>
        </p:nvSpPr>
        <p:spPr>
          <a:xfrm>
            <a:off x="1259632" y="4221088"/>
            <a:ext cx="3539752" cy="400110"/>
          </a:xfrm>
          <a:prstGeom prst="rect">
            <a:avLst/>
          </a:prstGeom>
          <a:noFill/>
        </p:spPr>
        <p:txBody>
          <a:bodyPr wrap="none" rtlCol="0">
            <a:spAutoFit/>
          </a:bodyPr>
          <a:lstStyle/>
          <a:p>
            <a:r>
              <a:rPr lang="zh-CN" altLang="en-US" sz="2000" b="1" dirty="0">
                <a:solidFill>
                  <a:schemeClr val="bg1"/>
                </a:solidFill>
              </a:rPr>
              <a:t>它反映空间中某点电场的</a:t>
            </a:r>
            <a:r>
              <a:rPr lang="zh-CN" altLang="en-US" sz="2000" b="1" dirty="0">
                <a:solidFill>
                  <a:srgbClr val="FFC000"/>
                </a:solidFill>
              </a:rPr>
              <a:t>散度</a:t>
            </a:r>
          </a:p>
        </p:txBody>
      </p:sp>
      <p:sp>
        <p:nvSpPr>
          <p:cNvPr id="8" name="矩形 7"/>
          <p:cNvSpPr/>
          <p:nvPr/>
        </p:nvSpPr>
        <p:spPr>
          <a:xfrm>
            <a:off x="179512" y="4797152"/>
            <a:ext cx="8534720" cy="1631216"/>
          </a:xfrm>
          <a:prstGeom prst="rect">
            <a:avLst/>
          </a:prstGeom>
        </p:spPr>
        <p:txBody>
          <a:bodyPr wrap="square">
            <a:spAutoFit/>
          </a:bodyPr>
          <a:lstStyle/>
          <a:p>
            <a:pPr marL="342900" indent="-342900" algn="just">
              <a:buFont typeface="Arial" panose="020B0604020202020204" pitchFamily="34" charset="0"/>
              <a:buChar char="•"/>
            </a:pPr>
            <a:r>
              <a:rPr lang="zh-CN" altLang="en-US" sz="2000" b="1" dirty="0">
                <a:solidFill>
                  <a:schemeClr val="bg1"/>
                </a:solidFill>
              </a:rPr>
              <a:t>散度（</a:t>
            </a:r>
            <a:r>
              <a:rPr lang="en-US" altLang="zh-CN" sz="2000" b="1" dirty="0">
                <a:solidFill>
                  <a:schemeClr val="bg1"/>
                </a:solidFill>
              </a:rPr>
              <a:t>divergence</a:t>
            </a:r>
            <a:r>
              <a:rPr lang="zh-CN" altLang="en-US" sz="2000" b="1" dirty="0">
                <a:solidFill>
                  <a:schemeClr val="bg1"/>
                </a:solidFill>
              </a:rPr>
              <a:t>）可用于表征空间各点矢量场发散的强弱程度，它是</a:t>
            </a:r>
            <a:r>
              <a:rPr lang="zh-CN" altLang="en-US" sz="2000" b="1" dirty="0">
                <a:solidFill>
                  <a:srgbClr val="FFC000"/>
                </a:solidFill>
              </a:rPr>
              <a:t>通量在空间点上的体密度</a:t>
            </a:r>
            <a:r>
              <a:rPr lang="zh-CN" altLang="en-US" sz="2000" b="1" dirty="0">
                <a:solidFill>
                  <a:schemeClr val="bg1"/>
                </a:solidFill>
              </a:rPr>
              <a:t>，它是一个标量。物理上，散度的意义是</a:t>
            </a:r>
            <a:r>
              <a:rPr lang="zh-CN" altLang="en-US" sz="2000" b="1" dirty="0">
                <a:solidFill>
                  <a:srgbClr val="FFC000"/>
                </a:solidFill>
              </a:rPr>
              <a:t>场的有源性</a:t>
            </a:r>
            <a:r>
              <a:rPr lang="zh-CN" altLang="en-US" sz="2000" b="1" dirty="0">
                <a:solidFill>
                  <a:schemeClr val="bg1"/>
                </a:solidFill>
              </a:rPr>
              <a:t>。通量描述了一定区域中场的方向趋势，散度则是这个性质的一种局部描述。当</a:t>
            </a:r>
            <a:r>
              <a:rPr lang="en-US" altLang="zh-CN" sz="2000" b="1" dirty="0">
                <a:solidFill>
                  <a:schemeClr val="bg1"/>
                </a:solidFill>
              </a:rPr>
              <a:t>div F&gt;0 </a:t>
            </a:r>
            <a:r>
              <a:rPr lang="zh-CN" altLang="en-US" sz="2000" b="1" dirty="0">
                <a:solidFill>
                  <a:schemeClr val="bg1"/>
                </a:solidFill>
              </a:rPr>
              <a:t>，表示该点有散发通量的正源（发散源）；当</a:t>
            </a:r>
            <a:r>
              <a:rPr lang="en-US" altLang="zh-CN" sz="2000" b="1" dirty="0">
                <a:solidFill>
                  <a:schemeClr val="bg1"/>
                </a:solidFill>
              </a:rPr>
              <a:t>div F&lt;0 </a:t>
            </a:r>
            <a:r>
              <a:rPr lang="zh-CN" altLang="en-US" sz="2000" b="1" dirty="0">
                <a:solidFill>
                  <a:schemeClr val="bg1"/>
                </a:solidFill>
              </a:rPr>
              <a:t>表示该点有吸收通量的负源（汇）；当</a:t>
            </a:r>
            <a:r>
              <a:rPr lang="en-US" altLang="zh-CN" sz="2000" b="1" dirty="0">
                <a:solidFill>
                  <a:schemeClr val="bg1"/>
                </a:solidFill>
              </a:rPr>
              <a:t>div F=0</a:t>
            </a:r>
            <a:r>
              <a:rPr lang="zh-CN" altLang="en-US" sz="2000" b="1" dirty="0">
                <a:solidFill>
                  <a:schemeClr val="bg1"/>
                </a:solidFill>
              </a:rPr>
              <a:t>，表示该点无源。</a:t>
            </a:r>
          </a:p>
        </p:txBody>
      </p:sp>
    </p:spTree>
    <p:extLst>
      <p:ext uri="{BB962C8B-B14F-4D97-AF65-F5344CB8AC3E}">
        <p14:creationId xmlns:p14="http://schemas.microsoft.com/office/powerpoint/2010/main" val="1191486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58750" y="395288"/>
            <a:ext cx="3260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库仑定律</a:t>
            </a:r>
          </a:p>
        </p:txBody>
      </p:sp>
      <p:sp>
        <p:nvSpPr>
          <p:cNvPr id="5123" name="Text Box 3"/>
          <p:cNvSpPr txBox="1">
            <a:spLocks noChangeArrowheads="1"/>
          </p:cNvSpPr>
          <p:nvPr/>
        </p:nvSpPr>
        <p:spPr bwMode="auto">
          <a:xfrm>
            <a:off x="439738" y="914400"/>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点电荷</a:t>
            </a:r>
          </a:p>
        </p:txBody>
      </p:sp>
      <p:sp>
        <p:nvSpPr>
          <p:cNvPr id="5124" name="Text Box 4"/>
          <p:cNvSpPr txBox="1">
            <a:spLocks noChangeArrowheads="1"/>
          </p:cNvSpPr>
          <p:nvPr/>
        </p:nvSpPr>
        <p:spPr bwMode="auto">
          <a:xfrm>
            <a:off x="5429375" y="1794785"/>
            <a:ext cx="258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一种理想模型</a:t>
            </a:r>
            <a:r>
              <a:rPr kumimoji="1" lang="en-US" altLang="zh-CN" sz="2400" b="1">
                <a:solidFill>
                  <a:schemeClr val="bg1"/>
                </a:solidFill>
                <a:latin typeface="Times New Roman" pitchFamily="18" charset="0"/>
              </a:rPr>
              <a:t>)</a:t>
            </a:r>
          </a:p>
        </p:txBody>
      </p:sp>
      <p:sp>
        <p:nvSpPr>
          <p:cNvPr id="5125" name="Text Box 5"/>
          <p:cNvSpPr txBox="1">
            <a:spLocks noChangeArrowheads="1"/>
          </p:cNvSpPr>
          <p:nvPr/>
        </p:nvSpPr>
        <p:spPr bwMode="auto">
          <a:xfrm>
            <a:off x="1789112" y="866129"/>
            <a:ext cx="5112494"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当带电体的大小、形状 与带电体间的距离相比可以忽略时</a:t>
            </a:r>
            <a:r>
              <a:rPr kumimoji="1" lang="en-US" altLang="zh-CN" sz="2400" b="1" dirty="0">
                <a:solidFill>
                  <a:schemeClr val="bg1"/>
                </a:solidFill>
                <a:latin typeface="宋体" pitchFamily="2" charset="-122"/>
              </a:rPr>
              <a:t>,</a:t>
            </a:r>
            <a:r>
              <a:rPr kumimoji="1" lang="zh-CN" altLang="en-US" sz="2400" b="1" dirty="0">
                <a:solidFill>
                  <a:schemeClr val="bg1"/>
                </a:solidFill>
                <a:latin typeface="宋体" pitchFamily="2" charset="-122"/>
              </a:rPr>
              <a:t>就可把带电体视为一个带电的几何点。</a:t>
            </a:r>
          </a:p>
        </p:txBody>
      </p:sp>
      <p:sp>
        <p:nvSpPr>
          <p:cNvPr id="5126" name="Text Box 6"/>
          <p:cNvSpPr txBox="1">
            <a:spLocks noChangeArrowheads="1"/>
          </p:cNvSpPr>
          <p:nvPr/>
        </p:nvSpPr>
        <p:spPr bwMode="auto">
          <a:xfrm>
            <a:off x="446088" y="2362200"/>
            <a:ext cx="352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solidFill>
                  <a:srgbClr val="66FFFF"/>
                </a:solidFill>
                <a:latin typeface="Times New Roman" pitchFamily="18" charset="0"/>
              </a:rPr>
              <a:t>2. </a:t>
            </a:r>
            <a:r>
              <a:rPr kumimoji="1" lang="zh-CN" altLang="en-US" sz="2400" b="1" dirty="0">
                <a:solidFill>
                  <a:srgbClr val="66FFFF"/>
                </a:solidFill>
                <a:latin typeface="宋体" pitchFamily="2" charset="-122"/>
              </a:rPr>
              <a:t>库仑定律</a:t>
            </a:r>
          </a:p>
        </p:txBody>
      </p:sp>
      <p:sp>
        <p:nvSpPr>
          <p:cNvPr id="5127" name="Rectangle 7"/>
          <p:cNvSpPr>
            <a:spLocks noChangeArrowheads="1"/>
          </p:cNvSpPr>
          <p:nvPr/>
        </p:nvSpPr>
        <p:spPr bwMode="auto">
          <a:xfrm>
            <a:off x="762000" y="2743200"/>
            <a:ext cx="836453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dirty="0">
                <a:solidFill>
                  <a:schemeClr val="bg1"/>
                </a:solidFill>
                <a:latin typeface="宋体" pitchFamily="2" charset="-122"/>
              </a:rPr>
              <a:t>处在</a:t>
            </a:r>
            <a:r>
              <a:rPr kumimoji="1" lang="zh-CN" altLang="en-US" sz="2400" b="1" dirty="0">
                <a:solidFill>
                  <a:srgbClr val="FF0000"/>
                </a:solidFill>
                <a:latin typeface="宋体" pitchFamily="2" charset="-122"/>
              </a:rPr>
              <a:t>静止</a:t>
            </a:r>
            <a:r>
              <a:rPr kumimoji="1" lang="zh-CN" altLang="en-US" sz="2400" b="1" dirty="0">
                <a:solidFill>
                  <a:schemeClr val="bg1"/>
                </a:solidFill>
                <a:latin typeface="宋体" pitchFamily="2" charset="-122"/>
              </a:rPr>
              <a:t>状态的两个</a:t>
            </a:r>
            <a:r>
              <a:rPr kumimoji="1" lang="zh-CN" altLang="en-US" sz="2400" b="1" dirty="0">
                <a:solidFill>
                  <a:srgbClr val="FF0000"/>
                </a:solidFill>
                <a:latin typeface="宋体" pitchFamily="2" charset="-122"/>
              </a:rPr>
              <a:t>点电荷</a:t>
            </a:r>
            <a:r>
              <a:rPr kumimoji="1" lang="zh-CN" altLang="en-US" sz="2400" b="1" dirty="0">
                <a:solidFill>
                  <a:schemeClr val="bg1"/>
                </a:solidFill>
                <a:latin typeface="宋体" pitchFamily="2" charset="-122"/>
              </a:rPr>
              <a:t>，在</a:t>
            </a:r>
            <a:r>
              <a:rPr kumimoji="1" lang="zh-CN" altLang="en-US" sz="2400" b="1" dirty="0">
                <a:solidFill>
                  <a:srgbClr val="FF0000"/>
                </a:solidFill>
                <a:latin typeface="宋体" pitchFamily="2" charset="-122"/>
              </a:rPr>
              <a:t>真空</a:t>
            </a:r>
            <a:r>
              <a:rPr kumimoji="1" lang="zh-CN" altLang="en-US" sz="2400" b="1" dirty="0">
                <a:solidFill>
                  <a:schemeClr val="bg1"/>
                </a:solidFill>
                <a:latin typeface="宋体" pitchFamily="2" charset="-122"/>
              </a:rPr>
              <a:t>中的相互作用力的大小，与每个点电荷的电量成正比，与两个点电荷间</a:t>
            </a:r>
            <a:r>
              <a:rPr kumimoji="1" lang="zh-CN" altLang="en-US" sz="2400" b="1" dirty="0">
                <a:solidFill>
                  <a:srgbClr val="FFC000"/>
                </a:solidFill>
                <a:latin typeface="宋体" pitchFamily="2" charset="-122"/>
              </a:rPr>
              <a:t>距离的平方成反比</a:t>
            </a:r>
            <a:r>
              <a:rPr kumimoji="1" lang="zh-CN" altLang="en-US" sz="2400" b="1" dirty="0">
                <a:solidFill>
                  <a:schemeClr val="bg1"/>
                </a:solidFill>
                <a:latin typeface="宋体" pitchFamily="2" charset="-122"/>
              </a:rPr>
              <a:t>，作用力的方向沿着两个点电荷的连线。 </a:t>
            </a:r>
          </a:p>
        </p:txBody>
      </p:sp>
      <p:sp>
        <p:nvSpPr>
          <p:cNvPr id="106504" name="Oval 8"/>
          <p:cNvSpPr>
            <a:spLocks noChangeArrowheads="1"/>
          </p:cNvSpPr>
          <p:nvPr/>
        </p:nvSpPr>
        <p:spPr bwMode="auto">
          <a:xfrm>
            <a:off x="78247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Oval 9"/>
          <p:cNvSpPr>
            <a:spLocks noChangeArrowheads="1"/>
          </p:cNvSpPr>
          <p:nvPr/>
        </p:nvSpPr>
        <p:spPr bwMode="auto">
          <a:xfrm>
            <a:off x="48529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06" name="Object 10"/>
          <p:cNvGraphicFramePr>
            <a:graphicFrameLocks/>
          </p:cNvGraphicFramePr>
          <p:nvPr/>
        </p:nvGraphicFramePr>
        <p:xfrm>
          <a:off x="4724400" y="5018088"/>
          <a:ext cx="292100" cy="419100"/>
        </p:xfrm>
        <a:graphic>
          <a:graphicData uri="http://schemas.openxmlformats.org/presentationml/2006/ole">
            <mc:AlternateContent xmlns:mc="http://schemas.openxmlformats.org/markup-compatibility/2006">
              <mc:Choice xmlns:v="urn:schemas-microsoft-com:vml" Requires="v">
                <p:oleObj spid="_x0000_s86095" name="Equation" r:id="rId3" imgW="190578" imgH="314203" progId="Equation.3">
                  <p:embed/>
                </p:oleObj>
              </mc:Choice>
              <mc:Fallback>
                <p:oleObj name="Equation" r:id="rId3" imgW="190578" imgH="314203" progId="Equation.3">
                  <p:embed/>
                  <p:pic>
                    <p:nvPicPr>
                      <p:cNvPr id="106506"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018088"/>
                        <a:ext cx="292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7" name="Object 11"/>
          <p:cNvGraphicFramePr>
            <a:graphicFrameLocks/>
          </p:cNvGraphicFramePr>
          <p:nvPr/>
        </p:nvGraphicFramePr>
        <p:xfrm>
          <a:off x="7640638" y="5018088"/>
          <a:ext cx="331787" cy="417512"/>
        </p:xfrm>
        <a:graphic>
          <a:graphicData uri="http://schemas.openxmlformats.org/presentationml/2006/ole">
            <mc:AlternateContent xmlns:mc="http://schemas.openxmlformats.org/markup-compatibility/2006">
              <mc:Choice xmlns:v="urn:schemas-microsoft-com:vml" Requires="v">
                <p:oleObj spid="_x0000_s86096" name="Equation" r:id="rId5" imgW="228640" imgH="314203" progId="Equation.3">
                  <p:embed/>
                </p:oleObj>
              </mc:Choice>
              <mc:Fallback>
                <p:oleObj name="Equation" r:id="rId5" imgW="228640" imgH="314203" progId="Equation.3">
                  <p:embed/>
                  <p:pic>
                    <p:nvPicPr>
                      <p:cNvPr id="106507"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38" y="5018088"/>
                        <a:ext cx="331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6508" name="Group 12"/>
          <p:cNvGrpSpPr>
            <a:grpSpLocks/>
          </p:cNvGrpSpPr>
          <p:nvPr/>
        </p:nvGrpSpPr>
        <p:grpSpPr bwMode="auto">
          <a:xfrm>
            <a:off x="4922838" y="5094288"/>
            <a:ext cx="2971800" cy="533400"/>
            <a:chOff x="3120" y="1104"/>
            <a:chExt cx="1872" cy="336"/>
          </a:xfrm>
        </p:grpSpPr>
        <p:sp>
          <p:nvSpPr>
            <p:cNvPr id="5140" name="Line 13"/>
            <p:cNvSpPr>
              <a:spLocks noChangeShapeType="1"/>
            </p:cNvSpPr>
            <p:nvPr/>
          </p:nvSpPr>
          <p:spPr bwMode="auto">
            <a:xfrm>
              <a:off x="3120" y="1440"/>
              <a:ext cx="1872" cy="0"/>
            </a:xfrm>
            <a:prstGeom prst="line">
              <a:avLst/>
            </a:prstGeom>
            <a:noFill/>
            <a:ln w="38100">
              <a:solidFill>
                <a:srgbClr val="66FF33"/>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41" name="Object 14"/>
            <p:cNvGraphicFramePr>
              <a:graphicFrameLocks noChangeAspect="1"/>
            </p:cNvGraphicFramePr>
            <p:nvPr/>
          </p:nvGraphicFramePr>
          <p:xfrm>
            <a:off x="3888" y="1104"/>
            <a:ext cx="251" cy="279"/>
          </p:xfrm>
          <a:graphic>
            <a:graphicData uri="http://schemas.openxmlformats.org/presentationml/2006/ole">
              <mc:AlternateContent xmlns:mc="http://schemas.openxmlformats.org/markup-compatibility/2006">
                <mc:Choice xmlns:v="urn:schemas-microsoft-com:vml" Requires="v">
                  <p:oleObj spid="_x0000_s86097" name="公式" r:id="rId7" imgW="9448" imgH="19165" progId="Equation.3">
                    <p:embed/>
                  </p:oleObj>
                </mc:Choice>
                <mc:Fallback>
                  <p:oleObj name="公式" r:id="rId7" imgW="9448" imgH="19165" progId="Equation.3">
                    <p:embed/>
                    <p:pic>
                      <p:nvPicPr>
                        <p:cNvPr id="5141"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104"/>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6511" name="Object 15"/>
          <p:cNvGraphicFramePr>
            <a:graphicFrameLocks/>
          </p:cNvGraphicFramePr>
          <p:nvPr/>
        </p:nvGraphicFramePr>
        <p:xfrm>
          <a:off x="5403850" y="5780088"/>
          <a:ext cx="342900" cy="419100"/>
        </p:xfrm>
        <a:graphic>
          <a:graphicData uri="http://schemas.openxmlformats.org/presentationml/2006/ole">
            <mc:AlternateContent xmlns:mc="http://schemas.openxmlformats.org/markup-compatibility/2006">
              <mc:Choice xmlns:v="urn:schemas-microsoft-com:vml" Requires="v">
                <p:oleObj spid="_x0000_s86098" name="Equation" r:id="rId9" imgW="238088" imgH="314203" progId="Equation.3">
                  <p:embed/>
                </p:oleObj>
              </mc:Choice>
              <mc:Fallback>
                <p:oleObj name="Equation" r:id="rId9" imgW="238088" imgH="314203" progId="Equation.3">
                  <p:embed/>
                  <p:pic>
                    <p:nvPicPr>
                      <p:cNvPr id="106511"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3850" y="5780088"/>
                        <a:ext cx="342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2" name="Line 16"/>
          <p:cNvSpPr>
            <a:spLocks noChangeShapeType="1"/>
          </p:cNvSpPr>
          <p:nvPr/>
        </p:nvSpPr>
        <p:spPr bwMode="auto">
          <a:xfrm>
            <a:off x="4922838" y="5624513"/>
            <a:ext cx="757237" cy="3175"/>
          </a:xfrm>
          <a:prstGeom prst="line">
            <a:avLst/>
          </a:prstGeom>
          <a:noFill/>
          <a:ln w="38100">
            <a:solidFill>
              <a:srgbClr val="FF99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13" name="Object 17"/>
          <p:cNvGraphicFramePr>
            <a:graphicFrameLocks/>
          </p:cNvGraphicFramePr>
          <p:nvPr/>
        </p:nvGraphicFramePr>
        <p:xfrm>
          <a:off x="1550988" y="4743450"/>
          <a:ext cx="1652587" cy="823913"/>
        </p:xfrm>
        <a:graphic>
          <a:graphicData uri="http://schemas.openxmlformats.org/presentationml/2006/ole">
            <mc:AlternateContent xmlns:mc="http://schemas.openxmlformats.org/markup-compatibility/2006">
              <mc:Choice xmlns:v="urn:schemas-microsoft-com:vml" Requires="v">
                <p:oleObj spid="_x0000_s86099" name="Equation" r:id="rId11" imgW="1542982" imgH="723962" progId="Equation.3">
                  <p:embed/>
                </p:oleObj>
              </mc:Choice>
              <mc:Fallback>
                <p:oleObj name="Equation" r:id="rId11" imgW="1542982" imgH="723962" progId="Equation.3">
                  <p:embed/>
                  <p:pic>
                    <p:nvPicPr>
                      <p:cNvPr id="106513"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0988" y="4743450"/>
                        <a:ext cx="165258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14" name="Object 18"/>
          <p:cNvGraphicFramePr>
            <a:graphicFrameLocks/>
          </p:cNvGraphicFramePr>
          <p:nvPr/>
        </p:nvGraphicFramePr>
        <p:xfrm>
          <a:off x="1481138" y="5657850"/>
          <a:ext cx="1992312" cy="823913"/>
        </p:xfrm>
        <a:graphic>
          <a:graphicData uri="http://schemas.openxmlformats.org/presentationml/2006/ole">
            <mc:AlternateContent xmlns:mc="http://schemas.openxmlformats.org/markup-compatibility/2006">
              <mc:Choice xmlns:v="urn:schemas-microsoft-com:vml" Requires="v">
                <p:oleObj spid="_x0000_s86100" name="Equation" r:id="rId13" imgW="1886077" imgH="723962" progId="Equation.3">
                  <p:embed/>
                </p:oleObj>
              </mc:Choice>
              <mc:Fallback>
                <p:oleObj name="Equation" r:id="rId13" imgW="1886077" imgH="723962" progId="Equation.3">
                  <p:embed/>
                  <p:pic>
                    <p:nvPicPr>
                      <p:cNvPr id="106514"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1138" y="5657850"/>
                        <a:ext cx="199231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5" name="Line 19"/>
          <p:cNvSpPr>
            <a:spLocks noChangeShapeType="1"/>
          </p:cNvSpPr>
          <p:nvPr/>
        </p:nvSpPr>
        <p:spPr bwMode="auto">
          <a:xfrm>
            <a:off x="7894638" y="5627688"/>
            <a:ext cx="609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6" name="Text Box 20"/>
          <p:cNvSpPr txBox="1">
            <a:spLocks noChangeArrowheads="1"/>
          </p:cNvSpPr>
          <p:nvPr/>
        </p:nvSpPr>
        <p:spPr bwMode="auto">
          <a:xfrm>
            <a:off x="733425" y="4267200"/>
            <a:ext cx="358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 </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 </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21</a:t>
            </a:r>
            <a:endParaRPr kumimoji="1" lang="en-US" altLang="zh-CN" sz="2400" b="1">
              <a:solidFill>
                <a:srgbClr val="66FFFF"/>
              </a:solidFill>
              <a:latin typeface="Times New Roman" pitchFamily="18" charset="0"/>
            </a:endParaRPr>
          </a:p>
        </p:txBody>
      </p:sp>
      <p:graphicFrame>
        <p:nvGraphicFramePr>
          <p:cNvPr id="106517" name="Object 21"/>
          <p:cNvGraphicFramePr>
            <a:graphicFrameLocks/>
          </p:cNvGraphicFramePr>
          <p:nvPr/>
        </p:nvGraphicFramePr>
        <p:xfrm>
          <a:off x="8075613" y="5732463"/>
          <a:ext cx="442912" cy="433387"/>
        </p:xfrm>
        <a:graphic>
          <a:graphicData uri="http://schemas.openxmlformats.org/presentationml/2006/ole">
            <mc:AlternateContent xmlns:mc="http://schemas.openxmlformats.org/markup-compatibility/2006">
              <mc:Choice xmlns:v="urn:schemas-microsoft-com:vml" Requires="v">
                <p:oleObj spid="_x0000_s86101" name="Equation" r:id="rId15" imgW="342825" imgH="323920" progId="Equation.3">
                  <p:embed/>
                </p:oleObj>
              </mc:Choice>
              <mc:Fallback>
                <p:oleObj name="Equation" r:id="rId15" imgW="342825" imgH="323920" progId="Equation.3">
                  <p:embed/>
                  <p:pic>
                    <p:nvPicPr>
                      <p:cNvPr id="106517" name="Object 2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5613" y="5732463"/>
                        <a:ext cx="44291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69ADA29F-EB3C-4319-90D5-9162A66D2EBE}"/>
              </a:ext>
            </a:extLst>
          </p:cNvPr>
          <p:cNvPicPr>
            <a:picLocks noChangeAspect="1"/>
          </p:cNvPicPr>
          <p:nvPr/>
        </p:nvPicPr>
        <p:blipFill>
          <a:blip r:embed="rId17"/>
          <a:stretch>
            <a:fillRect/>
          </a:stretch>
        </p:blipFill>
        <p:spPr>
          <a:xfrm>
            <a:off x="7377523" y="219045"/>
            <a:ext cx="1518520" cy="24067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6505"/>
                                        </p:tgtEl>
                                        <p:attrNameLst>
                                          <p:attrName>style.visibility</p:attrName>
                                        </p:attrNameLst>
                                      </p:cBhvr>
                                      <p:to>
                                        <p:strVal val="visible"/>
                                      </p:to>
                                    </p:se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06506"/>
                                        </p:tgtEl>
                                        <p:attrNameLst>
                                          <p:attrName>style.visibility</p:attrName>
                                        </p:attrNameLst>
                                      </p:cBhvr>
                                      <p:to>
                                        <p:strVal val="visible"/>
                                      </p:to>
                                    </p:set>
                                    <p:animEffect transition="in" filter="blinds(horizontal)">
                                      <p:cBhvr>
                                        <p:cTn id="16" dur="500"/>
                                        <p:tgtEl>
                                          <p:spTgt spid="1065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6504"/>
                                        </p:tgtEl>
                                        <p:attrNameLst>
                                          <p:attrName>style.visibility</p:attrName>
                                        </p:attrNameLst>
                                      </p:cBhvr>
                                      <p:to>
                                        <p:strVal val="visible"/>
                                      </p:to>
                                    </p:set>
                                  </p:childTnLst>
                                </p:cTn>
                              </p:par>
                            </p:childTnLst>
                          </p:cTn>
                        </p:par>
                        <p:par>
                          <p:cTn id="21" fill="hold" nodeType="afterGroup">
                            <p:stCondLst>
                              <p:cond delay="500"/>
                            </p:stCondLst>
                            <p:childTnLst>
                              <p:par>
                                <p:cTn id="22" presetID="4" presetClass="entr" presetSubtype="32" fill="hold" nodeType="afterEffect">
                                  <p:stCondLst>
                                    <p:cond delay="0"/>
                                  </p:stCondLst>
                                  <p:childTnLst>
                                    <p:set>
                                      <p:cBhvr>
                                        <p:cTn id="23" dur="1" fill="hold">
                                          <p:stCondLst>
                                            <p:cond delay="0"/>
                                          </p:stCondLst>
                                        </p:cTn>
                                        <p:tgtEl>
                                          <p:spTgt spid="106507"/>
                                        </p:tgtEl>
                                        <p:attrNameLst>
                                          <p:attrName>style.visibility</p:attrName>
                                        </p:attrNameLst>
                                      </p:cBhvr>
                                      <p:to>
                                        <p:strVal val="visible"/>
                                      </p:to>
                                    </p:set>
                                    <p:animEffect transition="in" filter="box(out)">
                                      <p:cBhvr>
                                        <p:cTn id="24" dur="500"/>
                                        <p:tgtEl>
                                          <p:spTgt spid="1065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065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6516"/>
                                        </p:tgtEl>
                                        <p:attrNameLst>
                                          <p:attrName>style.visibility</p:attrName>
                                        </p:attrNameLst>
                                      </p:cBhvr>
                                      <p:to>
                                        <p:strVal val="visible"/>
                                      </p:to>
                                    </p:set>
                                    <p:animEffect transition="in" filter="wipe(left)">
                                      <p:cBhvr>
                                        <p:cTn id="33" dur="500"/>
                                        <p:tgtEl>
                                          <p:spTgt spid="1065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6515"/>
                                        </p:tgtEl>
                                        <p:attrNameLst>
                                          <p:attrName>style.visibility</p:attrName>
                                        </p:attrNameLst>
                                      </p:cBhvr>
                                      <p:to>
                                        <p:strVal val="visible"/>
                                      </p:to>
                                    </p:set>
                                    <p:animEffect transition="in" filter="wipe(left)">
                                      <p:cBhvr>
                                        <p:cTn id="38" dur="500"/>
                                        <p:tgtEl>
                                          <p:spTgt spid="106515"/>
                                        </p:tgtEl>
                                      </p:cBhvr>
                                    </p:animEffec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10651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06513"/>
                                        </p:tgtEl>
                                        <p:attrNameLst>
                                          <p:attrName>style.visibility</p:attrName>
                                        </p:attrNameLst>
                                      </p:cBhvr>
                                      <p:to>
                                        <p:strVal val="visible"/>
                                      </p:to>
                                    </p:set>
                                    <p:animEffect transition="in" filter="wipe(left)">
                                      <p:cBhvr>
                                        <p:cTn id="46" dur="500"/>
                                        <p:tgtEl>
                                          <p:spTgt spid="1065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6512"/>
                                        </p:tgtEl>
                                        <p:attrNameLst>
                                          <p:attrName>style.visibility</p:attrName>
                                        </p:attrNameLst>
                                      </p:cBhvr>
                                      <p:to>
                                        <p:strVal val="visible"/>
                                      </p:to>
                                    </p:set>
                                    <p:animEffect transition="in" filter="wipe(left)">
                                      <p:cBhvr>
                                        <p:cTn id="51" dur="500"/>
                                        <p:tgtEl>
                                          <p:spTgt spid="106512"/>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0651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06514"/>
                                        </p:tgtEl>
                                        <p:attrNameLst>
                                          <p:attrName>style.visibility</p:attrName>
                                        </p:attrNameLst>
                                      </p:cBhvr>
                                      <p:to>
                                        <p:strVal val="visible"/>
                                      </p:to>
                                    </p:set>
                                    <p:animEffect transition="in" filter="wipe(left)">
                                      <p:cBhvr>
                                        <p:cTn id="59" dur="500"/>
                                        <p:tgtEl>
                                          <p:spTgt spid="1065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1" nodeType="clickEffect">
                                  <p:stCondLst>
                                    <p:cond delay="0"/>
                                  </p:stCondLst>
                                  <p:childTnLst>
                                    <p:set>
                                      <p:cBhvr>
                                        <p:cTn id="63"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106504" grpId="0" animBg="1"/>
      <p:bldP spid="106504" grpId="1" animBg="1"/>
      <p:bldP spid="106505" grpId="0" animBg="1"/>
      <p:bldP spid="106512" grpId="0" animBg="1"/>
      <p:bldP spid="106515" grpId="0" animBg="1"/>
      <p:bldP spid="10651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8408" y="980728"/>
            <a:ext cx="8640960" cy="4131900"/>
          </a:xfrm>
          <a:prstGeom prst="rect">
            <a:avLst/>
          </a:prstGeom>
        </p:spPr>
        <p:txBody>
          <a:bodyPr wrap="square">
            <a:spAutoFit/>
          </a:bodyPr>
          <a:lstStyle/>
          <a:p>
            <a:pPr>
              <a:spcAft>
                <a:spcPts val="900"/>
              </a:spcAft>
            </a:pPr>
            <a:r>
              <a:rPr kumimoji="1" lang="zh-CN" altLang="en-US" sz="2400" b="1" dirty="0">
                <a:solidFill>
                  <a:schemeClr val="bg1"/>
                </a:solidFill>
                <a:latin typeface="Times New Roman" pitchFamily="18" charset="0"/>
                <a:ea typeface="楷体_GB2312" pitchFamily="49" charset="-122"/>
              </a:rPr>
              <a:t>高斯定理给出了</a:t>
            </a:r>
            <a:r>
              <a:rPr kumimoji="1" lang="zh-CN" altLang="en-US" sz="2400" b="1" dirty="0">
                <a:solidFill>
                  <a:srgbClr val="FFC000"/>
                </a:solidFill>
                <a:latin typeface="Times New Roman" pitchFamily="18" charset="0"/>
                <a:ea typeface="楷体_GB2312" pitchFamily="49" charset="-122"/>
              </a:rPr>
              <a:t>场和场源的联系</a:t>
            </a:r>
            <a:r>
              <a:rPr kumimoji="1" lang="zh-CN" altLang="en-US" sz="2400" b="1" dirty="0">
                <a:solidFill>
                  <a:schemeClr val="bg1"/>
                </a:solidFill>
                <a:latin typeface="Times New Roman" pitchFamily="18" charset="0"/>
                <a:ea typeface="楷体_GB2312" pitchFamily="49" charset="-122"/>
              </a:rPr>
              <a:t>，它是场强对封闭曲面通量与场源的联系，而非场本身与源的联系。高斯定理指出</a:t>
            </a:r>
            <a:r>
              <a:rPr kumimoji="1" lang="zh-CN" altLang="en-US" sz="2400" b="1" dirty="0">
                <a:solidFill>
                  <a:srgbClr val="FFC000"/>
                </a:solidFill>
                <a:latin typeface="Times New Roman" pitchFamily="18" charset="0"/>
                <a:ea typeface="楷体_GB2312" pitchFamily="49" charset="-122"/>
              </a:rPr>
              <a:t>电荷是静电场的源</a:t>
            </a:r>
            <a:r>
              <a:rPr kumimoji="1" lang="zh-CN" altLang="en-US" sz="2400" b="1" dirty="0">
                <a:solidFill>
                  <a:schemeClr val="bg1"/>
                </a:solidFill>
                <a:latin typeface="Times New Roman" pitchFamily="18" charset="0"/>
                <a:ea typeface="楷体_GB2312" pitchFamily="49" charset="-122"/>
              </a:rPr>
              <a:t>。</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高斯定理与库仑定律的关系：</a:t>
            </a:r>
            <a:r>
              <a:rPr kumimoji="1" lang="zh-CN" altLang="en-US" sz="2400" b="1" dirty="0">
                <a:solidFill>
                  <a:schemeClr val="bg1"/>
                </a:solidFill>
                <a:latin typeface="Times New Roman" pitchFamily="18" charset="0"/>
                <a:ea typeface="楷体_GB2312" pitchFamily="49" charset="-122"/>
              </a:rPr>
              <a:t>高斯定理是由库仑定律导出的，但其适用范围却远超过库仑定律。但高斯定理不能反映静电场有心力场和平方反比率的特性。</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高斯定理在电磁学中的重要地位和适用范围：</a:t>
            </a:r>
            <a:r>
              <a:rPr kumimoji="1" lang="zh-CN" altLang="en-US" sz="2400" b="1" dirty="0">
                <a:solidFill>
                  <a:schemeClr val="bg1"/>
                </a:solidFill>
                <a:latin typeface="Times New Roman" pitchFamily="18" charset="0"/>
                <a:ea typeface="楷体_GB2312" pitchFamily="49" charset="-122"/>
              </a:rPr>
              <a:t>高斯定理是描述电磁现象的四个基本方程之一。它适用于一切宏观电磁场，不仅适用于静电场，还适用于变化或运动的电场。</a:t>
            </a:r>
            <a:endParaRPr kumimoji="1" lang="en-US" altLang="zh-CN" sz="2400" b="1" dirty="0">
              <a:solidFill>
                <a:schemeClr val="bg1"/>
              </a:solidFill>
              <a:latin typeface="Times New Roman" pitchFamily="18" charset="0"/>
              <a:ea typeface="楷体_GB2312" pitchFamily="49" charset="-122"/>
            </a:endParaRPr>
          </a:p>
          <a:p>
            <a:pPr eaLnBrk="1" hangingPunct="1">
              <a:spcAft>
                <a:spcPts val="900"/>
              </a:spcAft>
            </a:pPr>
            <a:r>
              <a:rPr kumimoji="1" lang="zh-CN" altLang="en-US" sz="2400" b="1" dirty="0">
                <a:solidFill>
                  <a:schemeClr val="bg1"/>
                </a:solidFill>
                <a:latin typeface="Times New Roman" pitchFamily="18" charset="0"/>
                <a:ea typeface="楷体_GB2312" pitchFamily="49" charset="-122"/>
              </a:rPr>
              <a:t>这章末尾将给出高斯定理的更普遍的形式。</a:t>
            </a:r>
          </a:p>
        </p:txBody>
      </p:sp>
    </p:spTree>
    <p:extLst>
      <p:ext uri="{BB962C8B-B14F-4D97-AF65-F5344CB8AC3E}">
        <p14:creationId xmlns:p14="http://schemas.microsoft.com/office/powerpoint/2010/main" val="2296796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4" name="Text Box 11"/>
          <p:cNvSpPr txBox="1">
            <a:spLocks noChangeArrowheads="1"/>
          </p:cNvSpPr>
          <p:nvPr/>
        </p:nvSpPr>
        <p:spPr bwMode="auto">
          <a:xfrm>
            <a:off x="26988" y="0"/>
            <a:ext cx="91170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solidFill>
                  <a:srgbClr val="FFFF00"/>
                </a:solidFill>
                <a:latin typeface="Times New Roman" pitchFamily="18" charset="0"/>
              </a:rPr>
              <a:t>四</a:t>
            </a:r>
            <a:r>
              <a:rPr kumimoji="1" lang="en-US" altLang="zh-CN" sz="2800" b="1" dirty="0">
                <a:solidFill>
                  <a:srgbClr val="FFFF00"/>
                </a:solidFill>
                <a:latin typeface="Times New Roman" pitchFamily="18" charset="0"/>
              </a:rPr>
              <a:t>. </a:t>
            </a:r>
            <a:r>
              <a:rPr kumimoji="1" lang="zh-CN" altLang="en-US" sz="2800" b="1" dirty="0">
                <a:solidFill>
                  <a:srgbClr val="FFFF00"/>
                </a:solidFill>
                <a:latin typeface="Times New Roman" pitchFamily="18" charset="0"/>
              </a:rPr>
              <a:t>用高斯定理的应用</a:t>
            </a:r>
            <a:r>
              <a:rPr kumimoji="1" lang="zh-CN" altLang="en-US" sz="2800" b="1" dirty="0">
                <a:solidFill>
                  <a:srgbClr val="FF0000"/>
                </a:solidFill>
                <a:latin typeface="Times New Roman" pitchFamily="18" charset="0"/>
              </a:rPr>
              <a:t>（所有例题均为重点）</a:t>
            </a:r>
          </a:p>
        </p:txBody>
      </p:sp>
      <p:sp>
        <p:nvSpPr>
          <p:cNvPr id="7" name="矩形 6">
            <a:extLst>
              <a:ext uri="{FF2B5EF4-FFF2-40B4-BE49-F238E27FC236}">
                <a16:creationId xmlns:a16="http://schemas.microsoft.com/office/drawing/2014/main" id="{99F40BEB-08AC-43D6-B896-022049FE5262}"/>
              </a:ext>
            </a:extLst>
          </p:cNvPr>
          <p:cNvSpPr/>
          <p:nvPr/>
        </p:nvSpPr>
        <p:spPr>
          <a:xfrm>
            <a:off x="243012" y="484775"/>
            <a:ext cx="8064896" cy="461665"/>
          </a:xfrm>
          <a:prstGeom prst="rect">
            <a:avLst/>
          </a:prstGeom>
        </p:spPr>
        <p:txBody>
          <a:bodyPr wrap="square">
            <a:spAutoFit/>
          </a:bodyPr>
          <a:lstStyle/>
          <a:p>
            <a:r>
              <a:rPr lang="zh-CN" altLang="en-US" sz="2400" b="1" dirty="0">
                <a:solidFill>
                  <a:srgbClr val="FFC000"/>
                </a:solidFill>
              </a:rPr>
              <a:t>高斯定理应用之一</a:t>
            </a:r>
            <a:r>
              <a:rPr lang="en-US" altLang="zh-CN" sz="2400" b="1" dirty="0">
                <a:solidFill>
                  <a:srgbClr val="FFC000"/>
                </a:solidFill>
              </a:rPr>
              <a:t>: </a:t>
            </a:r>
            <a:r>
              <a:rPr lang="zh-CN" altLang="en-US" sz="2400" b="1" dirty="0">
                <a:solidFill>
                  <a:srgbClr val="FFC000"/>
                </a:solidFill>
              </a:rPr>
              <a:t>计算通过闭合曲面或部分曲面的电通量</a:t>
            </a:r>
          </a:p>
        </p:txBody>
      </p:sp>
      <p:pic>
        <p:nvPicPr>
          <p:cNvPr id="8" name="Picture 2">
            <a:extLst>
              <a:ext uri="{FF2B5EF4-FFF2-40B4-BE49-F238E27FC236}">
                <a16:creationId xmlns:a16="http://schemas.microsoft.com/office/drawing/2014/main" id="{C7974928-BE5E-480D-AC1A-B1D75A9F4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436" y="1374904"/>
            <a:ext cx="6018063" cy="215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2">
            <a:extLst>
              <a:ext uri="{FF2B5EF4-FFF2-40B4-BE49-F238E27FC236}">
                <a16:creationId xmlns:a16="http://schemas.microsoft.com/office/drawing/2014/main" id="{4476D512-51E2-4278-8442-E4EEDF5DB2FA}"/>
              </a:ext>
            </a:extLst>
          </p:cNvPr>
          <p:cNvSpPr txBox="1"/>
          <p:nvPr/>
        </p:nvSpPr>
        <p:spPr>
          <a:xfrm>
            <a:off x="235700" y="929840"/>
            <a:ext cx="5134739" cy="461665"/>
          </a:xfrm>
          <a:prstGeom prst="rect">
            <a:avLst/>
          </a:prstGeom>
          <a:noFill/>
        </p:spPr>
        <p:txBody>
          <a:bodyPr wrap="none" rtlCol="0">
            <a:spAutoFit/>
          </a:bodyPr>
          <a:lstStyle/>
          <a:p>
            <a:r>
              <a:rPr lang="zh-CN" altLang="en-US" sz="2400" b="1" dirty="0">
                <a:solidFill>
                  <a:schemeClr val="bg1"/>
                </a:solidFill>
              </a:rPr>
              <a:t>例如求通过如下正方体面的电通量：</a:t>
            </a:r>
          </a:p>
        </p:txBody>
      </p:sp>
      <p:sp>
        <p:nvSpPr>
          <p:cNvPr id="10" name="TextBox 3">
            <a:extLst>
              <a:ext uri="{FF2B5EF4-FFF2-40B4-BE49-F238E27FC236}">
                <a16:creationId xmlns:a16="http://schemas.microsoft.com/office/drawing/2014/main" id="{550B6EFD-4EC0-48E8-9937-D79212CF11BB}"/>
              </a:ext>
            </a:extLst>
          </p:cNvPr>
          <p:cNvSpPr txBox="1"/>
          <p:nvPr/>
        </p:nvSpPr>
        <p:spPr>
          <a:xfrm>
            <a:off x="315020" y="3580074"/>
            <a:ext cx="7632848" cy="830997"/>
          </a:xfrm>
          <a:prstGeom prst="rect">
            <a:avLst/>
          </a:prstGeom>
          <a:noFill/>
        </p:spPr>
        <p:txBody>
          <a:bodyPr wrap="square" rtlCol="0">
            <a:spAutoFit/>
          </a:bodyPr>
          <a:lstStyle/>
          <a:p>
            <a:r>
              <a:rPr lang="zh-CN" altLang="en-US" sz="2400" b="1" dirty="0">
                <a:solidFill>
                  <a:schemeClr val="bg1"/>
                </a:solidFill>
              </a:rPr>
              <a:t>所求曲面为不闭合曲面时，要考虑带电体对称性和电场分布对称性将该曲面补为闭合曲面才能应用高斯定理。</a:t>
            </a:r>
          </a:p>
        </p:txBody>
      </p:sp>
      <p:sp>
        <p:nvSpPr>
          <p:cNvPr id="11" name="文本框 10">
            <a:extLst>
              <a:ext uri="{FF2B5EF4-FFF2-40B4-BE49-F238E27FC236}">
                <a16:creationId xmlns:a16="http://schemas.microsoft.com/office/drawing/2014/main" id="{AF514DBB-B6D1-415A-B896-78CC50E3A798}"/>
              </a:ext>
            </a:extLst>
          </p:cNvPr>
          <p:cNvSpPr txBox="1"/>
          <p:nvPr/>
        </p:nvSpPr>
        <p:spPr>
          <a:xfrm>
            <a:off x="26988" y="4564452"/>
            <a:ext cx="8496944" cy="2185214"/>
          </a:xfrm>
          <a:prstGeom prst="rect">
            <a:avLst/>
          </a:prstGeom>
          <a:noFill/>
        </p:spPr>
        <p:txBody>
          <a:bodyPr wrap="square">
            <a:spAutoFit/>
          </a:bodyPr>
          <a:lstStyle/>
          <a:p>
            <a:pPr algn="l"/>
            <a:r>
              <a:rPr lang="zh-CN" altLang="en-US" sz="2400" b="1" dirty="0">
                <a:solidFill>
                  <a:srgbClr val="FFC000"/>
                </a:solidFill>
              </a:rPr>
              <a:t>思考题：闭合曲面</a:t>
            </a:r>
            <a:r>
              <a:rPr lang="en-US" altLang="zh-CN" sz="2400" b="1" dirty="0">
                <a:solidFill>
                  <a:srgbClr val="FFC000"/>
                </a:solidFill>
              </a:rPr>
              <a:t>S </a:t>
            </a:r>
            <a:r>
              <a:rPr lang="zh-CN" altLang="en-US" sz="2400" b="1" dirty="0">
                <a:solidFill>
                  <a:srgbClr val="FFC000"/>
                </a:solidFill>
              </a:rPr>
              <a:t>内有一点电荷</a:t>
            </a:r>
            <a:r>
              <a:rPr lang="en-US" altLang="zh-CN" sz="2400" b="1" dirty="0">
                <a:solidFill>
                  <a:srgbClr val="FFC000"/>
                </a:solidFill>
              </a:rPr>
              <a:t>q </a:t>
            </a:r>
            <a:r>
              <a:rPr lang="zh-CN" altLang="en-US" sz="2400" b="1" dirty="0">
                <a:solidFill>
                  <a:srgbClr val="FFC000"/>
                </a:solidFill>
              </a:rPr>
              <a:t>，</a:t>
            </a:r>
            <a:r>
              <a:rPr lang="en-US" altLang="zh-CN" sz="2400" b="1" dirty="0">
                <a:solidFill>
                  <a:srgbClr val="FFC000"/>
                </a:solidFill>
              </a:rPr>
              <a:t>P </a:t>
            </a:r>
            <a:r>
              <a:rPr lang="zh-CN" altLang="en-US" sz="2400" b="1" dirty="0">
                <a:solidFill>
                  <a:srgbClr val="FFC000"/>
                </a:solidFill>
              </a:rPr>
              <a:t>为</a:t>
            </a:r>
            <a:r>
              <a:rPr lang="en-US" altLang="zh-CN" sz="2400" b="1" dirty="0">
                <a:solidFill>
                  <a:srgbClr val="FFC000"/>
                </a:solidFill>
              </a:rPr>
              <a:t>S </a:t>
            </a:r>
            <a:r>
              <a:rPr lang="zh-CN" altLang="en-US" sz="2400" b="1" dirty="0">
                <a:solidFill>
                  <a:srgbClr val="FFC000"/>
                </a:solidFill>
              </a:rPr>
              <a:t>面上一点，在</a:t>
            </a:r>
            <a:r>
              <a:rPr lang="en-US" altLang="zh-CN" sz="2400" b="1" dirty="0">
                <a:solidFill>
                  <a:srgbClr val="FFC000"/>
                </a:solidFill>
              </a:rPr>
              <a:t>S </a:t>
            </a:r>
            <a:r>
              <a:rPr lang="zh-CN" altLang="en-US" sz="2400" b="1" dirty="0">
                <a:solidFill>
                  <a:srgbClr val="FFC000"/>
                </a:solidFill>
              </a:rPr>
              <a:t>面外</a:t>
            </a:r>
            <a:r>
              <a:rPr lang="en-US" altLang="zh-CN" sz="2400" b="1" dirty="0">
                <a:solidFill>
                  <a:srgbClr val="FFC000"/>
                </a:solidFill>
              </a:rPr>
              <a:t>A</a:t>
            </a:r>
            <a:r>
              <a:rPr lang="zh-CN" altLang="en-US" sz="2400" b="1" dirty="0">
                <a:solidFill>
                  <a:srgbClr val="FFC000"/>
                </a:solidFill>
              </a:rPr>
              <a:t>点有一点电荷</a:t>
            </a:r>
            <a:r>
              <a:rPr lang="en-US" altLang="zh-CN" sz="2400" b="1" dirty="0">
                <a:solidFill>
                  <a:srgbClr val="FFC000"/>
                </a:solidFill>
              </a:rPr>
              <a:t>q′ </a:t>
            </a:r>
            <a:r>
              <a:rPr lang="zh-CN" altLang="en-US" sz="2400" b="1" dirty="0">
                <a:solidFill>
                  <a:srgbClr val="FFC000"/>
                </a:solidFill>
              </a:rPr>
              <a:t>，若将</a:t>
            </a:r>
            <a:r>
              <a:rPr lang="en-US" altLang="zh-CN" sz="2400" b="1" dirty="0">
                <a:solidFill>
                  <a:srgbClr val="FFC000"/>
                </a:solidFill>
              </a:rPr>
              <a:t>q′</a:t>
            </a:r>
            <a:r>
              <a:rPr lang="zh-CN" altLang="en-US" sz="2400" b="1" dirty="0">
                <a:solidFill>
                  <a:srgbClr val="FFC000"/>
                </a:solidFill>
              </a:rPr>
              <a:t>移至</a:t>
            </a:r>
            <a:r>
              <a:rPr lang="en-US" altLang="zh-CN" sz="2400" b="1" dirty="0">
                <a:solidFill>
                  <a:srgbClr val="FFC000"/>
                </a:solidFill>
              </a:rPr>
              <a:t>B </a:t>
            </a:r>
            <a:r>
              <a:rPr lang="zh-CN" altLang="en-US" sz="2400" b="1" dirty="0">
                <a:solidFill>
                  <a:srgbClr val="FFC000"/>
                </a:solidFill>
              </a:rPr>
              <a:t>点，则（</a:t>
            </a:r>
            <a:r>
              <a:rPr lang="en-US" altLang="zh-CN" sz="2400" b="1" dirty="0">
                <a:solidFill>
                  <a:srgbClr val="FFC000"/>
                </a:solidFill>
              </a:rPr>
              <a:t>    </a:t>
            </a:r>
            <a:r>
              <a:rPr lang="zh-CN" altLang="en-US" sz="2400" b="1" dirty="0">
                <a:solidFill>
                  <a:srgbClr val="FFC000"/>
                </a:solidFill>
              </a:rPr>
              <a:t>）</a:t>
            </a:r>
          </a:p>
          <a:p>
            <a:pPr algn="l"/>
            <a:r>
              <a:rPr lang="zh-CN" altLang="en-US" sz="2200" b="1" dirty="0">
                <a:solidFill>
                  <a:schemeClr val="bg1"/>
                </a:solidFill>
              </a:rPr>
              <a:t>（</a:t>
            </a:r>
            <a:r>
              <a:rPr lang="en-US" altLang="zh-CN" sz="2200" b="1" dirty="0">
                <a:solidFill>
                  <a:schemeClr val="bg1"/>
                </a:solidFill>
              </a:rPr>
              <a:t>A</a:t>
            </a:r>
            <a:r>
              <a:rPr lang="zh-CN" altLang="en-US" sz="2200" b="1" dirty="0">
                <a:solidFill>
                  <a:schemeClr val="bg1"/>
                </a:solidFill>
              </a:rPr>
              <a:t>）穿过</a:t>
            </a:r>
            <a:r>
              <a:rPr lang="en-US" altLang="zh-CN" sz="2200" b="1" dirty="0">
                <a:solidFill>
                  <a:schemeClr val="bg1"/>
                </a:solidFill>
              </a:rPr>
              <a:t>S </a:t>
            </a:r>
            <a:r>
              <a:rPr lang="zh-CN" altLang="en-US" sz="2200" b="1" dirty="0">
                <a:solidFill>
                  <a:schemeClr val="bg1"/>
                </a:solidFill>
              </a:rPr>
              <a:t>面的电通量改变，</a:t>
            </a:r>
            <a:r>
              <a:rPr lang="en-US" altLang="zh-CN" sz="2200" b="1" dirty="0">
                <a:solidFill>
                  <a:schemeClr val="bg1"/>
                </a:solidFill>
              </a:rPr>
              <a:t>P </a:t>
            </a:r>
            <a:r>
              <a:rPr lang="zh-CN" altLang="en-US" sz="2200" b="1" dirty="0">
                <a:solidFill>
                  <a:schemeClr val="bg1"/>
                </a:solidFill>
              </a:rPr>
              <a:t>点的电场强度不变</a:t>
            </a:r>
          </a:p>
          <a:p>
            <a:pPr algn="l"/>
            <a:r>
              <a:rPr lang="zh-CN" altLang="en-US" sz="2200" b="1" dirty="0">
                <a:solidFill>
                  <a:schemeClr val="bg1"/>
                </a:solidFill>
              </a:rPr>
              <a:t>（</a:t>
            </a:r>
            <a:r>
              <a:rPr lang="en-US" altLang="zh-CN" sz="2200" b="1" dirty="0">
                <a:solidFill>
                  <a:schemeClr val="bg1"/>
                </a:solidFill>
              </a:rPr>
              <a:t>B</a:t>
            </a:r>
            <a:r>
              <a:rPr lang="zh-CN" altLang="en-US" sz="2200" b="1" dirty="0">
                <a:solidFill>
                  <a:schemeClr val="bg1"/>
                </a:solidFill>
              </a:rPr>
              <a:t>）穿过</a:t>
            </a:r>
            <a:r>
              <a:rPr lang="en-US" altLang="zh-CN" sz="2200" b="1" dirty="0">
                <a:solidFill>
                  <a:schemeClr val="bg1"/>
                </a:solidFill>
              </a:rPr>
              <a:t>S </a:t>
            </a:r>
            <a:r>
              <a:rPr lang="zh-CN" altLang="en-US" sz="2200" b="1" dirty="0">
                <a:solidFill>
                  <a:schemeClr val="bg1"/>
                </a:solidFill>
              </a:rPr>
              <a:t>面的电通量不变，</a:t>
            </a:r>
            <a:r>
              <a:rPr lang="en-US" altLang="zh-CN" sz="2200" b="1" dirty="0">
                <a:solidFill>
                  <a:schemeClr val="bg1"/>
                </a:solidFill>
              </a:rPr>
              <a:t>P </a:t>
            </a:r>
            <a:r>
              <a:rPr lang="zh-CN" altLang="en-US" sz="2200" b="1" dirty="0">
                <a:solidFill>
                  <a:schemeClr val="bg1"/>
                </a:solidFill>
              </a:rPr>
              <a:t>点的电场强度改变</a:t>
            </a:r>
          </a:p>
          <a:p>
            <a:pPr algn="l"/>
            <a:r>
              <a:rPr lang="zh-CN" altLang="en-US" sz="2200" b="1" dirty="0">
                <a:solidFill>
                  <a:schemeClr val="bg1"/>
                </a:solidFill>
              </a:rPr>
              <a:t>（</a:t>
            </a:r>
            <a:r>
              <a:rPr lang="en-US" altLang="zh-CN" sz="2200" b="1" dirty="0">
                <a:solidFill>
                  <a:schemeClr val="bg1"/>
                </a:solidFill>
              </a:rPr>
              <a:t>C</a:t>
            </a:r>
            <a:r>
              <a:rPr lang="zh-CN" altLang="en-US" sz="2200" b="1" dirty="0">
                <a:solidFill>
                  <a:schemeClr val="bg1"/>
                </a:solidFill>
              </a:rPr>
              <a:t>）穿过</a:t>
            </a:r>
            <a:r>
              <a:rPr lang="en-US" altLang="zh-CN" sz="2200" b="1" dirty="0">
                <a:solidFill>
                  <a:schemeClr val="bg1"/>
                </a:solidFill>
              </a:rPr>
              <a:t>S </a:t>
            </a:r>
            <a:r>
              <a:rPr lang="zh-CN" altLang="en-US" sz="2200" b="1" dirty="0">
                <a:solidFill>
                  <a:schemeClr val="bg1"/>
                </a:solidFill>
              </a:rPr>
              <a:t>面的电通量和</a:t>
            </a:r>
            <a:r>
              <a:rPr lang="en-US" altLang="zh-CN" sz="2200" b="1" dirty="0">
                <a:solidFill>
                  <a:schemeClr val="bg1"/>
                </a:solidFill>
              </a:rPr>
              <a:t>P </a:t>
            </a:r>
            <a:r>
              <a:rPr lang="zh-CN" altLang="en-US" sz="2200" b="1" dirty="0">
                <a:solidFill>
                  <a:schemeClr val="bg1"/>
                </a:solidFill>
              </a:rPr>
              <a:t>点的电场强度都不变</a:t>
            </a:r>
          </a:p>
          <a:p>
            <a:pPr algn="l"/>
            <a:r>
              <a:rPr lang="zh-CN" altLang="en-US" sz="2200" b="1" dirty="0">
                <a:solidFill>
                  <a:schemeClr val="bg1"/>
                </a:solidFill>
              </a:rPr>
              <a:t>（</a:t>
            </a:r>
            <a:r>
              <a:rPr lang="en-US" altLang="zh-CN" sz="2200" b="1" dirty="0">
                <a:solidFill>
                  <a:schemeClr val="bg1"/>
                </a:solidFill>
              </a:rPr>
              <a:t>D</a:t>
            </a:r>
            <a:r>
              <a:rPr lang="zh-CN" altLang="en-US" sz="2200" b="1" dirty="0">
                <a:solidFill>
                  <a:schemeClr val="bg1"/>
                </a:solidFill>
              </a:rPr>
              <a:t>）穿过</a:t>
            </a:r>
            <a:r>
              <a:rPr lang="en-US" altLang="zh-CN" sz="2200" b="1" dirty="0">
                <a:solidFill>
                  <a:schemeClr val="bg1"/>
                </a:solidFill>
              </a:rPr>
              <a:t>S </a:t>
            </a:r>
            <a:r>
              <a:rPr lang="zh-CN" altLang="en-US" sz="2200" b="1" dirty="0">
                <a:solidFill>
                  <a:schemeClr val="bg1"/>
                </a:solidFill>
              </a:rPr>
              <a:t>面的电通量和</a:t>
            </a:r>
            <a:r>
              <a:rPr lang="en-US" altLang="zh-CN" sz="2200" b="1" dirty="0">
                <a:solidFill>
                  <a:schemeClr val="bg1"/>
                </a:solidFill>
              </a:rPr>
              <a:t>P </a:t>
            </a:r>
            <a:r>
              <a:rPr lang="zh-CN" altLang="en-US" sz="2200" b="1" dirty="0">
                <a:solidFill>
                  <a:schemeClr val="bg1"/>
                </a:solidFill>
              </a:rPr>
              <a:t>点的电场强度都改变</a:t>
            </a:r>
          </a:p>
        </p:txBody>
      </p:sp>
      <p:pic>
        <p:nvPicPr>
          <p:cNvPr id="12" name="图片 11">
            <a:extLst>
              <a:ext uri="{FF2B5EF4-FFF2-40B4-BE49-F238E27FC236}">
                <a16:creationId xmlns:a16="http://schemas.microsoft.com/office/drawing/2014/main" id="{C47DFDDF-7929-468D-BC0F-B0BEB3F8FE25}"/>
              </a:ext>
            </a:extLst>
          </p:cNvPr>
          <p:cNvPicPr>
            <a:picLocks noChangeAspect="1"/>
          </p:cNvPicPr>
          <p:nvPr/>
        </p:nvPicPr>
        <p:blipFill>
          <a:blip r:embed="rId3"/>
          <a:stretch>
            <a:fillRect/>
          </a:stretch>
        </p:blipFill>
        <p:spPr>
          <a:xfrm>
            <a:off x="6788979" y="5382995"/>
            <a:ext cx="2317778" cy="1460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32"/>
            <a:ext cx="8118648" cy="1938992"/>
          </a:xfrm>
          <a:prstGeom prst="rect">
            <a:avLst/>
          </a:prstGeom>
        </p:spPr>
        <p:txBody>
          <a:bodyPr wrap="square">
            <a:spAutoFit/>
          </a:bodyPr>
          <a:lstStyle/>
          <a:p>
            <a:r>
              <a:rPr lang="zh-CN" altLang="en-US" sz="2400" b="1" dirty="0">
                <a:solidFill>
                  <a:srgbClr val="FFC000"/>
                </a:solidFill>
              </a:rPr>
              <a:t>高斯定理的主要应用是求特殊对称分布带点体的场强</a:t>
            </a:r>
            <a:endParaRPr lang="en-US" altLang="zh-CN" sz="2400" b="1" dirty="0">
              <a:solidFill>
                <a:srgbClr val="FFC000"/>
              </a:solidFill>
            </a:endParaRPr>
          </a:p>
          <a:p>
            <a:r>
              <a:rPr lang="zh-CN" altLang="en-US" sz="2400" b="1" dirty="0">
                <a:solidFill>
                  <a:schemeClr val="bg1"/>
                </a:solidFill>
              </a:rPr>
              <a:t>计算场强的条件</a:t>
            </a:r>
            <a:r>
              <a:rPr lang="en-US" altLang="zh-CN" sz="2400" b="1" dirty="0">
                <a:solidFill>
                  <a:schemeClr val="bg1"/>
                </a:solidFill>
              </a:rPr>
              <a:t>: </a:t>
            </a:r>
            <a:endParaRPr lang="zh-CN" altLang="en-US" sz="2400" b="1" dirty="0">
              <a:solidFill>
                <a:schemeClr val="bg1"/>
              </a:solidFill>
            </a:endParaRPr>
          </a:p>
          <a:p>
            <a:r>
              <a:rPr lang="zh-CN" altLang="en-US" sz="2400" b="1" dirty="0">
                <a:solidFill>
                  <a:schemeClr val="bg1"/>
                </a:solidFill>
              </a:rPr>
              <a:t>带电体的电场强度分布要具有</a:t>
            </a:r>
            <a:r>
              <a:rPr lang="zh-CN" altLang="en-US" sz="2400" b="1" dirty="0">
                <a:solidFill>
                  <a:srgbClr val="FFC000"/>
                </a:solidFill>
              </a:rPr>
              <a:t>高度的对称性</a:t>
            </a:r>
            <a:r>
              <a:rPr lang="en-US" altLang="zh-CN" sz="2400" b="1" dirty="0">
                <a:solidFill>
                  <a:schemeClr val="bg1"/>
                </a:solidFill>
              </a:rPr>
              <a:t>.</a:t>
            </a:r>
            <a:endParaRPr lang="zh-CN" altLang="en-US" sz="2400" b="1" dirty="0">
              <a:solidFill>
                <a:schemeClr val="bg1"/>
              </a:solidFill>
            </a:endParaRPr>
          </a:p>
          <a:p>
            <a:r>
              <a:rPr lang="zh-CN" altLang="en-US" sz="2400" b="1" dirty="0">
                <a:solidFill>
                  <a:schemeClr val="bg1"/>
                </a:solidFill>
              </a:rPr>
              <a:t>⑴高斯面上的电场强度大小处处相等；</a:t>
            </a:r>
            <a:endParaRPr lang="en-US" altLang="zh-CN" sz="2400" b="1" dirty="0">
              <a:solidFill>
                <a:schemeClr val="bg1"/>
              </a:solidFill>
            </a:endParaRPr>
          </a:p>
          <a:p>
            <a:r>
              <a:rPr lang="zh-CN" altLang="en-US" sz="2400" b="1" dirty="0">
                <a:solidFill>
                  <a:schemeClr val="bg1"/>
                </a:solidFill>
              </a:rPr>
              <a:t>⑵面积元</a:t>
            </a:r>
            <a:r>
              <a:rPr lang="en-US" altLang="zh-CN" sz="2400" b="1" dirty="0" err="1">
                <a:solidFill>
                  <a:schemeClr val="bg1"/>
                </a:solidFill>
              </a:rPr>
              <a:t>d</a:t>
            </a:r>
            <a:r>
              <a:rPr lang="en-US" altLang="zh-CN" sz="2400" b="1" i="1" dirty="0" err="1">
                <a:solidFill>
                  <a:schemeClr val="bg1"/>
                </a:solidFill>
              </a:rPr>
              <a:t>S</a:t>
            </a:r>
            <a:r>
              <a:rPr lang="zh-CN" altLang="en-US" sz="2400" b="1" dirty="0">
                <a:solidFill>
                  <a:schemeClr val="bg1"/>
                </a:solidFill>
              </a:rPr>
              <a:t>的法线方向与该处的电场强度的方向一致</a:t>
            </a:r>
            <a:r>
              <a:rPr lang="en-US" altLang="zh-CN" sz="2400" b="1" dirty="0">
                <a:solidFill>
                  <a:schemeClr val="bg1"/>
                </a:solidFill>
              </a:rPr>
              <a:t>. </a:t>
            </a:r>
            <a:endParaRPr lang="zh-CN" altLang="en-US" sz="2400" b="1" dirty="0">
              <a:solidFill>
                <a:schemeClr val="bg1"/>
              </a:solidFill>
            </a:endParaRPr>
          </a:p>
        </p:txBody>
      </p:sp>
      <p:pic>
        <p:nvPicPr>
          <p:cNvPr id="38097" name="Picture 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4" y="3724984"/>
            <a:ext cx="7248833" cy="301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矩形 72"/>
          <p:cNvSpPr/>
          <p:nvPr/>
        </p:nvSpPr>
        <p:spPr>
          <a:xfrm>
            <a:off x="316711" y="2183750"/>
            <a:ext cx="8280920" cy="830997"/>
          </a:xfrm>
          <a:prstGeom prst="rect">
            <a:avLst/>
          </a:prstGeom>
        </p:spPr>
        <p:txBody>
          <a:bodyPr wrap="square">
            <a:spAutoFit/>
          </a:bodyPr>
          <a:lstStyle/>
          <a:p>
            <a:r>
              <a:rPr lang="zh-CN" altLang="en-US" sz="2400" b="1" dirty="0">
                <a:solidFill>
                  <a:schemeClr val="bg1"/>
                </a:solidFill>
              </a:rPr>
              <a:t>因此，应用高斯定理求</a:t>
            </a:r>
            <a:r>
              <a:rPr lang="en-US" altLang="zh-CN" sz="2400" b="1" dirty="0">
                <a:solidFill>
                  <a:schemeClr val="bg1"/>
                </a:solidFill>
              </a:rPr>
              <a:t>E</a:t>
            </a:r>
            <a:r>
              <a:rPr lang="zh-CN" altLang="en-US" sz="2400" b="1" dirty="0">
                <a:solidFill>
                  <a:schemeClr val="bg1"/>
                </a:solidFill>
              </a:rPr>
              <a:t>除对电场分布有要求以外，关键是选取合适的高斯面</a:t>
            </a:r>
            <a:r>
              <a:rPr lang="en-US" altLang="zh-CN" sz="2400" b="1" dirty="0">
                <a:solidFill>
                  <a:schemeClr val="bg1"/>
                </a:solidFill>
              </a:rPr>
              <a:t>.</a:t>
            </a:r>
            <a:r>
              <a:rPr lang="zh-CN" altLang="en-US" sz="2400" b="1" dirty="0">
                <a:solidFill>
                  <a:schemeClr val="bg1"/>
                </a:solidFill>
              </a:rPr>
              <a:t>选取原则：</a:t>
            </a:r>
          </a:p>
        </p:txBody>
      </p:sp>
      <p:pic>
        <p:nvPicPr>
          <p:cNvPr id="38098" name="Picture 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1247"/>
            <a:ext cx="2685990" cy="96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816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750888" y="713333"/>
            <a:ext cx="8215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宋体" pitchFamily="2" charset="-122"/>
              </a:rPr>
              <a:t>已知</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无限长</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均匀带电直线的电荷线密度为</a:t>
            </a:r>
            <a:r>
              <a:rPr kumimoji="1" lang="en-US" altLang="zh-CN" sz="2400" b="1" dirty="0">
                <a:solidFill>
                  <a:srgbClr val="66FFFF"/>
                </a:solidFill>
                <a:latin typeface="Times New Roman" pitchFamily="18" charset="0"/>
              </a:rPr>
              <a:t>+</a:t>
            </a:r>
            <a:r>
              <a:rPr kumimoji="1" lang="en-US" altLang="zh-CN" sz="2400" b="1" i="1" dirty="0">
                <a:solidFill>
                  <a:srgbClr val="66FFFF"/>
                </a:solidFill>
                <a:latin typeface="Times New Roman" pitchFamily="18" charset="0"/>
                <a:sym typeface="Symbol" pitchFamily="18" charset="2"/>
              </a:rPr>
              <a:t></a:t>
            </a:r>
            <a:r>
              <a:rPr kumimoji="1" lang="en-US" altLang="zh-CN" sz="2400" b="1" i="1" dirty="0">
                <a:solidFill>
                  <a:schemeClr val="bg1"/>
                </a:solidFill>
                <a:latin typeface="宋体" pitchFamily="2" charset="-122"/>
              </a:rPr>
              <a:t> </a:t>
            </a:r>
            <a:r>
              <a:rPr kumimoji="1" lang="en-US" altLang="zh-CN" sz="2400" b="1" dirty="0">
                <a:solidFill>
                  <a:schemeClr val="bg1"/>
                </a:solidFill>
                <a:latin typeface="宋体" pitchFamily="2" charset="-122"/>
              </a:rPr>
              <a:t>           </a:t>
            </a:r>
          </a:p>
        </p:txBody>
      </p:sp>
      <p:sp>
        <p:nvSpPr>
          <p:cNvPr id="134147" name="Text Box 3"/>
          <p:cNvSpPr txBox="1">
            <a:spLocks noChangeArrowheads="1"/>
          </p:cNvSpPr>
          <p:nvPr/>
        </p:nvSpPr>
        <p:spPr bwMode="auto">
          <a:xfrm>
            <a:off x="217488" y="173885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4148" name="Text Box 4"/>
          <p:cNvSpPr txBox="1">
            <a:spLocks noChangeArrowheads="1"/>
          </p:cNvSpPr>
          <p:nvPr/>
        </p:nvSpPr>
        <p:spPr bwMode="auto">
          <a:xfrm>
            <a:off x="733425" y="1738858"/>
            <a:ext cx="422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电场分布具有轴对称性 </a:t>
            </a:r>
          </a:p>
        </p:txBody>
      </p:sp>
      <p:sp>
        <p:nvSpPr>
          <p:cNvPr id="134149" name="Text Box 5"/>
          <p:cNvSpPr txBox="1">
            <a:spLocks noChangeArrowheads="1"/>
          </p:cNvSpPr>
          <p:nvPr/>
        </p:nvSpPr>
        <p:spPr bwMode="auto">
          <a:xfrm>
            <a:off x="768350" y="2196058"/>
            <a:ext cx="43608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过</a:t>
            </a:r>
            <a:r>
              <a:rPr kumimoji="1" lang="en-US" altLang="zh-CN" sz="2400" b="1">
                <a:solidFill>
                  <a:srgbClr val="66FFFF"/>
                </a:solidFill>
                <a:latin typeface="Times New Roman" pitchFamily="18" charset="0"/>
              </a:rPr>
              <a:t>P</a:t>
            </a:r>
            <a:r>
              <a:rPr kumimoji="1" lang="zh-CN" altLang="en-US" sz="2400" b="1">
                <a:solidFill>
                  <a:schemeClr val="bg1"/>
                </a:solidFill>
                <a:latin typeface="宋体" pitchFamily="2" charset="-122"/>
              </a:rPr>
              <a:t>点作一个以带电直线为轴，</a:t>
            </a:r>
          </a:p>
          <a:p>
            <a:pPr eaLnBrk="1" hangingPunct="1">
              <a:lnSpc>
                <a:spcPct val="125000"/>
              </a:lnSpc>
            </a:pPr>
            <a:r>
              <a:rPr kumimoji="1" lang="zh-CN" altLang="en-US" sz="2400" b="1">
                <a:solidFill>
                  <a:schemeClr val="bg1"/>
                </a:solidFill>
                <a:latin typeface="宋体" pitchFamily="2" charset="-122"/>
              </a:rPr>
              <a:t>以</a:t>
            </a:r>
            <a:r>
              <a:rPr kumimoji="1" lang="en-US" altLang="zh-CN" sz="2400" b="1" i="1">
                <a:solidFill>
                  <a:srgbClr val="66FFFF"/>
                </a:solidFill>
                <a:latin typeface="Times New Roman" pitchFamily="18" charset="0"/>
              </a:rPr>
              <a:t>l </a:t>
            </a:r>
            <a:r>
              <a:rPr kumimoji="1" lang="zh-CN" altLang="en-US" sz="2400" b="1">
                <a:solidFill>
                  <a:schemeClr val="bg1"/>
                </a:solidFill>
                <a:latin typeface="宋体" pitchFamily="2" charset="-122"/>
              </a:rPr>
              <a:t>为高的圆柱形闭合曲面</a:t>
            </a:r>
            <a:r>
              <a:rPr kumimoji="1" lang="en-US" altLang="zh-CN" sz="2400" b="1" i="1">
                <a:solidFill>
                  <a:srgbClr val="66FFFF"/>
                </a:solidFill>
                <a:latin typeface="Times New Roman" pitchFamily="18" charset="0"/>
              </a:rPr>
              <a:t>S </a:t>
            </a:r>
            <a:r>
              <a:rPr kumimoji="1" lang="zh-CN" altLang="en-US" sz="2400" b="1">
                <a:solidFill>
                  <a:schemeClr val="bg1"/>
                </a:solidFill>
                <a:latin typeface="宋体" pitchFamily="2" charset="-122"/>
              </a:rPr>
              <a:t>作</a:t>
            </a:r>
          </a:p>
          <a:p>
            <a:pPr eaLnBrk="1" hangingPunct="1">
              <a:lnSpc>
                <a:spcPct val="125000"/>
              </a:lnSpc>
            </a:pPr>
            <a:r>
              <a:rPr kumimoji="1" lang="zh-CN" altLang="en-US" sz="2400" b="1">
                <a:solidFill>
                  <a:schemeClr val="bg1"/>
                </a:solidFill>
                <a:latin typeface="宋体" pitchFamily="2" charset="-122"/>
              </a:rPr>
              <a:t>为高斯面 </a:t>
            </a:r>
          </a:p>
        </p:txBody>
      </p:sp>
      <p:graphicFrame>
        <p:nvGraphicFramePr>
          <p:cNvPr id="134150" name="Object 6"/>
          <p:cNvGraphicFramePr>
            <a:graphicFrameLocks/>
          </p:cNvGraphicFramePr>
          <p:nvPr>
            <p:extLst>
              <p:ext uri="{D42A27DB-BD31-4B8C-83A1-F6EECF244321}">
                <p14:modId xmlns:p14="http://schemas.microsoft.com/office/powerpoint/2010/main" val="3307031283"/>
              </p:ext>
            </p:extLst>
          </p:nvPr>
        </p:nvGraphicFramePr>
        <p:xfrm>
          <a:off x="1341438" y="4734471"/>
          <a:ext cx="4937125" cy="606425"/>
        </p:xfrm>
        <a:graphic>
          <a:graphicData uri="http://schemas.openxmlformats.org/presentationml/2006/ole">
            <mc:AlternateContent xmlns:mc="http://schemas.openxmlformats.org/markup-compatibility/2006">
              <mc:Choice xmlns:v="urn:schemas-microsoft-com:vml" Requires="v">
                <p:oleObj spid="_x0000_s82097" name="Equation" r:id="rId3" imgW="4838690" imgH="504776" progId="Equation.3">
                  <p:embed/>
                </p:oleObj>
              </mc:Choice>
              <mc:Fallback>
                <p:oleObj name="Equation" r:id="rId3" imgW="4838690" imgH="50477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8" y="4734471"/>
                        <a:ext cx="49371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1" name="Object 7"/>
          <p:cNvGraphicFramePr>
            <a:graphicFrameLocks/>
          </p:cNvGraphicFramePr>
          <p:nvPr>
            <p:extLst>
              <p:ext uri="{D42A27DB-BD31-4B8C-83A1-F6EECF244321}">
                <p14:modId xmlns:p14="http://schemas.microsoft.com/office/powerpoint/2010/main" val="282951282"/>
              </p:ext>
            </p:extLst>
          </p:nvPr>
        </p:nvGraphicFramePr>
        <p:xfrm>
          <a:off x="827088" y="3796258"/>
          <a:ext cx="1828800" cy="609600"/>
        </p:xfrm>
        <a:graphic>
          <a:graphicData uri="http://schemas.openxmlformats.org/presentationml/2006/ole">
            <mc:AlternateContent xmlns:mc="http://schemas.openxmlformats.org/markup-compatibility/2006">
              <mc:Choice xmlns:v="urn:schemas-microsoft-com:vml" Requires="v">
                <p:oleObj spid="_x0000_s82098" name="Equation" r:id="rId5" imgW="1724112" imgH="504776" progId="Equation.3">
                  <p:embed/>
                </p:oleObj>
              </mc:Choice>
              <mc:Fallback>
                <p:oleObj name="Equation" r:id="rId5" imgW="1724112" imgH="50477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796258"/>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2" name="Object 8"/>
          <p:cNvGraphicFramePr>
            <a:graphicFrameLocks/>
          </p:cNvGraphicFramePr>
          <p:nvPr>
            <p:extLst>
              <p:ext uri="{D42A27DB-BD31-4B8C-83A1-F6EECF244321}">
                <p14:modId xmlns:p14="http://schemas.microsoft.com/office/powerpoint/2010/main" val="3112861094"/>
              </p:ext>
            </p:extLst>
          </p:nvPr>
        </p:nvGraphicFramePr>
        <p:xfrm>
          <a:off x="1354138" y="5701258"/>
          <a:ext cx="4430712" cy="609600"/>
        </p:xfrm>
        <a:graphic>
          <a:graphicData uri="http://schemas.openxmlformats.org/presentationml/2006/ole">
            <mc:AlternateContent xmlns:mc="http://schemas.openxmlformats.org/markup-compatibility/2006">
              <mc:Choice xmlns:v="urn:schemas-microsoft-com:vml" Requires="v">
                <p:oleObj spid="_x0000_s82099" name="Equation" r:id="rId7" imgW="4324453" imgH="504776" progId="Equation.3">
                  <p:embed/>
                </p:oleObj>
              </mc:Choice>
              <mc:Fallback>
                <p:oleObj name="Equation" r:id="rId7" imgW="4324453" imgH="50477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4138" y="5701258"/>
                        <a:ext cx="44307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217488" y="692696"/>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ea typeface="黑体" pitchFamily="49" charset="-122"/>
              </a:rPr>
              <a:t>例</a:t>
            </a:r>
          </a:p>
        </p:txBody>
      </p:sp>
      <p:sp>
        <p:nvSpPr>
          <p:cNvPr id="134154" name="Rectangle 10"/>
          <p:cNvSpPr>
            <a:spLocks noChangeArrowheads="1"/>
          </p:cNvSpPr>
          <p:nvPr/>
        </p:nvSpPr>
        <p:spPr bwMode="auto">
          <a:xfrm>
            <a:off x="768350" y="1205458"/>
            <a:ext cx="487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距直线</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处一点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34155" name="Rectangle 11"/>
          <p:cNvSpPr>
            <a:spLocks noChangeArrowheads="1"/>
          </p:cNvSpPr>
          <p:nvPr/>
        </p:nvSpPr>
        <p:spPr bwMode="auto">
          <a:xfrm>
            <a:off x="217488" y="1181646"/>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34157" name="Group 13"/>
          <p:cNvGrpSpPr>
            <a:grpSpLocks/>
          </p:cNvGrpSpPr>
          <p:nvPr/>
        </p:nvGrpSpPr>
        <p:grpSpPr bwMode="auto">
          <a:xfrm>
            <a:off x="7170738" y="1340396"/>
            <a:ext cx="225425" cy="4086225"/>
            <a:chOff x="4524" y="553"/>
            <a:chExt cx="142" cy="2574"/>
          </a:xfrm>
        </p:grpSpPr>
        <p:sp>
          <p:nvSpPr>
            <p:cNvPr id="37954" name="Rectangle 14"/>
            <p:cNvSpPr>
              <a:spLocks noChangeArrowheads="1"/>
            </p:cNvSpPr>
            <p:nvPr/>
          </p:nvSpPr>
          <p:spPr bwMode="auto">
            <a:xfrm>
              <a:off x="4524" y="1908"/>
              <a:ext cx="142" cy="1219"/>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5" name="Rectangle 15"/>
            <p:cNvSpPr>
              <a:spLocks noChangeArrowheads="1"/>
            </p:cNvSpPr>
            <p:nvPr/>
          </p:nvSpPr>
          <p:spPr bwMode="auto">
            <a:xfrm>
              <a:off x="4526" y="553"/>
              <a:ext cx="138" cy="136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4160" name="Group 16"/>
          <p:cNvGrpSpPr>
            <a:grpSpLocks/>
          </p:cNvGrpSpPr>
          <p:nvPr/>
        </p:nvGrpSpPr>
        <p:grpSpPr bwMode="auto">
          <a:xfrm>
            <a:off x="6281738" y="1338808"/>
            <a:ext cx="2644775" cy="4076700"/>
            <a:chOff x="3964" y="564"/>
            <a:chExt cx="1666" cy="2568"/>
          </a:xfrm>
        </p:grpSpPr>
        <p:grpSp>
          <p:nvGrpSpPr>
            <p:cNvPr id="37921" name="Group 17"/>
            <p:cNvGrpSpPr>
              <a:grpSpLocks/>
            </p:cNvGrpSpPr>
            <p:nvPr/>
          </p:nvGrpSpPr>
          <p:grpSpPr bwMode="auto">
            <a:xfrm>
              <a:off x="3964" y="564"/>
              <a:ext cx="1666" cy="2568"/>
              <a:chOff x="3964" y="346"/>
              <a:chExt cx="1666" cy="2568"/>
            </a:xfrm>
          </p:grpSpPr>
          <p:sp>
            <p:nvSpPr>
              <p:cNvPr id="37923" name="Line 18"/>
              <p:cNvSpPr>
                <a:spLocks noChangeShapeType="1"/>
              </p:cNvSpPr>
              <p:nvPr/>
            </p:nvSpPr>
            <p:spPr bwMode="auto">
              <a:xfrm>
                <a:off x="5233" y="118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4" name="Oval 19"/>
              <p:cNvSpPr>
                <a:spLocks noChangeArrowheads="1"/>
              </p:cNvSpPr>
              <p:nvPr/>
            </p:nvSpPr>
            <p:spPr bwMode="auto">
              <a:xfrm>
                <a:off x="4530" y="286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5" name="Rectangle 20"/>
              <p:cNvSpPr>
                <a:spLocks noChangeArrowheads="1"/>
              </p:cNvSpPr>
              <p:nvPr/>
            </p:nvSpPr>
            <p:spPr bwMode="auto">
              <a:xfrm>
                <a:off x="4528" y="2088"/>
                <a:ext cx="139" cy="81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6" name="Group 21"/>
              <p:cNvGrpSpPr>
                <a:grpSpLocks/>
              </p:cNvGrpSpPr>
              <p:nvPr/>
            </p:nvGrpSpPr>
            <p:grpSpPr bwMode="auto">
              <a:xfrm>
                <a:off x="4531" y="2089"/>
                <a:ext cx="136" cy="809"/>
                <a:chOff x="4604" y="2705"/>
                <a:chExt cx="136" cy="974"/>
              </a:xfrm>
            </p:grpSpPr>
            <p:sp>
              <p:nvSpPr>
                <p:cNvPr id="37952" name="Line 22"/>
                <p:cNvSpPr>
                  <a:spLocks noChangeShapeType="1"/>
                </p:cNvSpPr>
                <p:nvPr/>
              </p:nvSpPr>
              <p:spPr bwMode="auto">
                <a:xfrm flipH="1">
                  <a:off x="4604" y="2705"/>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3" name="Line 23"/>
                <p:cNvSpPr>
                  <a:spLocks noChangeShapeType="1"/>
                </p:cNvSpPr>
                <p:nvPr/>
              </p:nvSpPr>
              <p:spPr bwMode="auto">
                <a:xfrm>
                  <a:off x="4740" y="2728"/>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7" name="Rectangle 24"/>
              <p:cNvSpPr>
                <a:spLocks noChangeArrowheads="1"/>
              </p:cNvSpPr>
              <p:nvPr/>
            </p:nvSpPr>
            <p:spPr bwMode="auto">
              <a:xfrm>
                <a:off x="4531" y="1261"/>
                <a:ext cx="136" cy="771"/>
              </a:xfrm>
              <a:prstGeom prst="rect">
                <a:avLst/>
              </a:prstGeom>
              <a:solidFill>
                <a:srgbClr val="FFFF66"/>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8" name="Group 25"/>
              <p:cNvGrpSpPr>
                <a:grpSpLocks/>
              </p:cNvGrpSpPr>
              <p:nvPr/>
            </p:nvGrpSpPr>
            <p:grpSpPr bwMode="auto">
              <a:xfrm>
                <a:off x="4531" y="1045"/>
                <a:ext cx="136" cy="974"/>
                <a:chOff x="4604" y="868"/>
                <a:chExt cx="136" cy="974"/>
              </a:xfrm>
            </p:grpSpPr>
            <p:sp>
              <p:nvSpPr>
                <p:cNvPr id="37950" name="Line 26"/>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1" name="Line 27"/>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9" name="Oval 28"/>
              <p:cNvSpPr>
                <a:spLocks noChangeArrowheads="1"/>
              </p:cNvSpPr>
              <p:nvPr/>
            </p:nvSpPr>
            <p:spPr bwMode="auto">
              <a:xfrm>
                <a:off x="4531" y="1998"/>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0" name="Rectangle 29"/>
              <p:cNvSpPr>
                <a:spLocks noChangeArrowheads="1"/>
              </p:cNvSpPr>
              <p:nvPr/>
            </p:nvSpPr>
            <p:spPr bwMode="auto">
              <a:xfrm rot="-5400000">
                <a:off x="4151" y="994"/>
                <a:ext cx="883" cy="1257"/>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1" name="Group 30"/>
              <p:cNvGrpSpPr>
                <a:grpSpLocks/>
              </p:cNvGrpSpPr>
              <p:nvPr/>
            </p:nvGrpSpPr>
            <p:grpSpPr bwMode="auto">
              <a:xfrm>
                <a:off x="3964" y="1214"/>
                <a:ext cx="1270" cy="804"/>
                <a:chOff x="4059" y="1827"/>
                <a:chExt cx="1270" cy="804"/>
              </a:xfrm>
            </p:grpSpPr>
            <p:sp>
              <p:nvSpPr>
                <p:cNvPr id="37948" name="Line 31"/>
                <p:cNvSpPr>
                  <a:spLocks noChangeShapeType="1"/>
                </p:cNvSpPr>
                <p:nvPr/>
              </p:nvSpPr>
              <p:spPr bwMode="auto">
                <a:xfrm>
                  <a:off x="532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9" name="Line 32"/>
                <p:cNvSpPr>
                  <a:spLocks noChangeShapeType="1"/>
                </p:cNvSpPr>
                <p:nvPr/>
              </p:nvSpPr>
              <p:spPr bwMode="auto">
                <a:xfrm>
                  <a:off x="405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77" name="Oval 33"/>
              <p:cNvSpPr>
                <a:spLocks noChangeArrowheads="1"/>
              </p:cNvSpPr>
              <p:nvPr/>
            </p:nvSpPr>
            <p:spPr bwMode="auto">
              <a:xfrm rot="-5400000">
                <a:off x="4440" y="575"/>
                <a:ext cx="317" cy="1257"/>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63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7933" name="Oval 34"/>
              <p:cNvSpPr>
                <a:spLocks noChangeArrowheads="1"/>
              </p:cNvSpPr>
              <p:nvPr/>
            </p:nvSpPr>
            <p:spPr bwMode="auto">
              <a:xfrm>
                <a:off x="4531" y="1181"/>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4" name="Group 35"/>
              <p:cNvGrpSpPr>
                <a:grpSpLocks/>
              </p:cNvGrpSpPr>
              <p:nvPr/>
            </p:nvGrpSpPr>
            <p:grpSpPr bwMode="auto">
              <a:xfrm>
                <a:off x="4528" y="346"/>
                <a:ext cx="139" cy="862"/>
                <a:chOff x="4623" y="799"/>
                <a:chExt cx="142" cy="997"/>
              </a:xfrm>
            </p:grpSpPr>
            <p:sp>
              <p:nvSpPr>
                <p:cNvPr id="37943" name="Rectangle 36"/>
                <p:cNvSpPr>
                  <a:spLocks noChangeArrowheads="1"/>
                </p:cNvSpPr>
                <p:nvPr/>
              </p:nvSpPr>
              <p:spPr bwMode="auto">
                <a:xfrm>
                  <a:off x="4623" y="799"/>
                  <a:ext cx="142" cy="987"/>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4" name="Oval 37"/>
                <p:cNvSpPr>
                  <a:spLocks noChangeArrowheads="1"/>
                </p:cNvSpPr>
                <p:nvPr/>
              </p:nvSpPr>
              <p:spPr bwMode="auto">
                <a:xfrm>
                  <a:off x="4626" y="79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45" name="Group 38"/>
                <p:cNvGrpSpPr>
                  <a:grpSpLocks/>
                </p:cNvGrpSpPr>
                <p:nvPr/>
              </p:nvGrpSpPr>
              <p:grpSpPr bwMode="auto">
                <a:xfrm>
                  <a:off x="4626" y="822"/>
                  <a:ext cx="136" cy="974"/>
                  <a:chOff x="4604" y="868"/>
                  <a:chExt cx="136" cy="974"/>
                </a:xfrm>
              </p:grpSpPr>
              <p:sp>
                <p:nvSpPr>
                  <p:cNvPr id="37946" name="Line 39"/>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7" name="Line 40"/>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7935" name="Group 41"/>
              <p:cNvGrpSpPr>
                <a:grpSpLocks/>
              </p:cNvGrpSpPr>
              <p:nvPr/>
            </p:nvGrpSpPr>
            <p:grpSpPr bwMode="auto">
              <a:xfrm>
                <a:off x="4056" y="830"/>
                <a:ext cx="543" cy="442"/>
                <a:chOff x="4083" y="1010"/>
                <a:chExt cx="543" cy="442"/>
              </a:xfrm>
            </p:grpSpPr>
            <p:sp>
              <p:nvSpPr>
                <p:cNvPr id="37941" name="Line 42"/>
                <p:cNvSpPr>
                  <a:spLocks noChangeShapeType="1"/>
                </p:cNvSpPr>
                <p:nvPr/>
              </p:nvSpPr>
              <p:spPr bwMode="auto">
                <a:xfrm flipH="1">
                  <a:off x="4083" y="1361"/>
                  <a:ext cx="543" cy="91"/>
                </a:xfrm>
                <a:prstGeom prst="line">
                  <a:avLst/>
                </a:prstGeom>
                <a:noFill/>
                <a:ln w="1270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2" name="Text Box 43"/>
                <p:cNvSpPr txBox="1">
                  <a:spLocks noChangeArrowheads="1"/>
                </p:cNvSpPr>
                <p:nvPr/>
              </p:nvSpPr>
              <p:spPr bwMode="auto">
                <a:xfrm>
                  <a:off x="4218" y="101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r</a:t>
                  </a:r>
                </a:p>
              </p:txBody>
            </p:sp>
          </p:grpSp>
          <p:grpSp>
            <p:nvGrpSpPr>
              <p:cNvPr id="37936" name="Group 44"/>
              <p:cNvGrpSpPr>
                <a:grpSpLocks/>
              </p:cNvGrpSpPr>
              <p:nvPr/>
            </p:nvGrpSpPr>
            <p:grpSpPr bwMode="auto">
              <a:xfrm>
                <a:off x="5233" y="1196"/>
                <a:ext cx="397" cy="851"/>
                <a:chOff x="5233" y="1196"/>
                <a:chExt cx="397" cy="851"/>
              </a:xfrm>
            </p:grpSpPr>
            <p:sp>
              <p:nvSpPr>
                <p:cNvPr id="37938" name="Line 45"/>
                <p:cNvSpPr>
                  <a:spLocks noChangeShapeType="1"/>
                </p:cNvSpPr>
                <p:nvPr/>
              </p:nvSpPr>
              <p:spPr bwMode="auto">
                <a:xfrm>
                  <a:off x="5233" y="204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9" name="Line 46"/>
                <p:cNvSpPr>
                  <a:spLocks noChangeShapeType="1"/>
                </p:cNvSpPr>
                <p:nvPr/>
              </p:nvSpPr>
              <p:spPr bwMode="auto">
                <a:xfrm>
                  <a:off x="5375" y="1196"/>
                  <a:ext cx="0" cy="851"/>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0" name="Text Box 47"/>
                <p:cNvSpPr txBox="1">
                  <a:spLocks noChangeArrowheads="1"/>
                </p:cNvSpPr>
                <p:nvPr/>
              </p:nvSpPr>
              <p:spPr bwMode="auto">
                <a:xfrm>
                  <a:off x="5347" y="1418"/>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CC66"/>
                      </a:solidFill>
                      <a:latin typeface="Times New Roman" pitchFamily="18" charset="0"/>
                    </a:rPr>
                    <a:t>l</a:t>
                  </a:r>
                </a:p>
              </p:txBody>
            </p:sp>
          </p:grpSp>
          <p:sp>
            <p:nvSpPr>
              <p:cNvPr id="37937" name="Oval 48"/>
              <p:cNvSpPr>
                <a:spLocks noChangeArrowheads="1"/>
              </p:cNvSpPr>
              <p:nvPr/>
            </p:nvSpPr>
            <p:spPr bwMode="auto">
              <a:xfrm rot="-5400000">
                <a:off x="4440" y="1392"/>
                <a:ext cx="317" cy="1257"/>
              </a:xfrm>
              <a:prstGeom prst="ellipse">
                <a:avLst/>
              </a:prstGeom>
              <a:gradFill rotWithShape="1">
                <a:gsLst>
                  <a:gs pos="0">
                    <a:srgbClr val="00CC99">
                      <a:alpha val="45000"/>
                    </a:srgbClr>
                  </a:gs>
                  <a:gs pos="100000">
                    <a:srgbClr val="005E47">
                      <a:alpha val="45000"/>
                    </a:srgbClr>
                  </a:gs>
                </a:gsLst>
                <a:path path="shape">
                  <a:fillToRect l="50000" t="50000" r="50000" b="50000"/>
                </a:path>
              </a:gradFill>
              <a:ln w="31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2" name="Line 49"/>
            <p:cNvSpPr>
              <a:spLocks noChangeShapeType="1"/>
            </p:cNvSpPr>
            <p:nvPr/>
          </p:nvSpPr>
          <p:spPr bwMode="auto">
            <a:xfrm>
              <a:off x="5209" y="140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4194" name="Object 50"/>
          <p:cNvGraphicFramePr>
            <a:graphicFrameLocks/>
          </p:cNvGraphicFramePr>
          <p:nvPr>
            <p:extLst>
              <p:ext uri="{D42A27DB-BD31-4B8C-83A1-F6EECF244321}">
                <p14:modId xmlns:p14="http://schemas.microsoft.com/office/powerpoint/2010/main" val="820420846"/>
              </p:ext>
            </p:extLst>
          </p:nvPr>
        </p:nvGraphicFramePr>
        <p:xfrm>
          <a:off x="7718425" y="1611858"/>
          <a:ext cx="377825" cy="341313"/>
        </p:xfrm>
        <a:graphic>
          <a:graphicData uri="http://schemas.openxmlformats.org/presentationml/2006/ole">
            <mc:AlternateContent xmlns:mc="http://schemas.openxmlformats.org/markup-compatibility/2006">
              <mc:Choice xmlns:v="urn:schemas-microsoft-com:vml" Requires="v">
                <p:oleObj spid="_x0000_s82100" name="公式" r:id="rId9" imgW="314211" imgH="276142" progId="Equation.3">
                  <p:embed/>
                </p:oleObj>
              </mc:Choice>
              <mc:Fallback>
                <p:oleObj name="公式" r:id="rId9" imgW="314211" imgH="27614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8425" y="1611858"/>
                        <a:ext cx="377825"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95" name="Group 51"/>
          <p:cNvGrpSpPr>
            <a:grpSpLocks/>
          </p:cNvGrpSpPr>
          <p:nvPr/>
        </p:nvGrpSpPr>
        <p:grpSpPr bwMode="auto">
          <a:xfrm>
            <a:off x="7900988" y="2523083"/>
            <a:ext cx="142875" cy="144463"/>
            <a:chOff x="5035" y="1270"/>
            <a:chExt cx="90" cy="91"/>
          </a:xfrm>
        </p:grpSpPr>
        <p:sp>
          <p:nvSpPr>
            <p:cNvPr id="37919" name="Line 52"/>
            <p:cNvSpPr>
              <a:spLocks noChangeShapeType="1"/>
            </p:cNvSpPr>
            <p:nvPr/>
          </p:nvSpPr>
          <p:spPr bwMode="auto">
            <a:xfrm>
              <a:off x="5035" y="1270"/>
              <a:ext cx="9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0" name="Line 53"/>
            <p:cNvSpPr>
              <a:spLocks noChangeShapeType="1"/>
            </p:cNvSpPr>
            <p:nvPr/>
          </p:nvSpPr>
          <p:spPr bwMode="auto">
            <a:xfrm>
              <a:off x="5125" y="1270"/>
              <a:ext cx="0" cy="91"/>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98" name="AutoShape 54"/>
          <p:cNvSpPr>
            <a:spLocks noChangeArrowheads="1"/>
          </p:cNvSpPr>
          <p:nvPr/>
        </p:nvSpPr>
        <p:spPr bwMode="auto">
          <a:xfrm>
            <a:off x="7761288" y="2653258"/>
            <a:ext cx="304800" cy="76200"/>
          </a:xfrm>
          <a:prstGeom prst="parallelogram">
            <a:avLst>
              <a:gd name="adj" fmla="val 100000"/>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Line 55"/>
          <p:cNvSpPr>
            <a:spLocks noChangeShapeType="1"/>
          </p:cNvSpPr>
          <p:nvPr/>
        </p:nvSpPr>
        <p:spPr bwMode="auto">
          <a:xfrm flipV="1">
            <a:off x="7918450" y="1972221"/>
            <a:ext cx="1588" cy="719137"/>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4200" name="Group 56"/>
          <p:cNvGrpSpPr>
            <a:grpSpLocks/>
          </p:cNvGrpSpPr>
          <p:nvPr/>
        </p:nvGrpSpPr>
        <p:grpSpPr bwMode="auto">
          <a:xfrm>
            <a:off x="7932738" y="2243683"/>
            <a:ext cx="852487" cy="428625"/>
            <a:chOff x="5035" y="1063"/>
            <a:chExt cx="657" cy="300"/>
          </a:xfrm>
        </p:grpSpPr>
        <p:sp>
          <p:nvSpPr>
            <p:cNvPr id="37917" name="Line 57"/>
            <p:cNvSpPr>
              <a:spLocks noChangeShapeType="1"/>
            </p:cNvSpPr>
            <p:nvPr/>
          </p:nvSpPr>
          <p:spPr bwMode="auto">
            <a:xfrm>
              <a:off x="5035" y="1361"/>
              <a:ext cx="657" cy="2"/>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18" name="Object 58"/>
            <p:cNvGraphicFramePr>
              <a:graphicFrameLocks noChangeAspect="1"/>
            </p:cNvGraphicFramePr>
            <p:nvPr/>
          </p:nvGraphicFramePr>
          <p:xfrm>
            <a:off x="5483" y="1063"/>
            <a:ext cx="203" cy="232"/>
          </p:xfrm>
          <a:graphic>
            <a:graphicData uri="http://schemas.openxmlformats.org/presentationml/2006/ole">
              <mc:AlternateContent xmlns:mc="http://schemas.openxmlformats.org/markup-compatibility/2006">
                <mc:Choice xmlns:v="urn:schemas-microsoft-com:vml" Requires="v">
                  <p:oleObj spid="_x0000_s82101" name="公式" r:id="rId11" imgW="171412" imgH="266694" progId="Equation.3">
                    <p:embed/>
                  </p:oleObj>
                </mc:Choice>
                <mc:Fallback>
                  <p:oleObj name="公式" r:id="rId11" imgW="171412" imgH="26669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3" y="1063"/>
                          <a:ext cx="2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4203" name="Group 59"/>
          <p:cNvGrpSpPr>
            <a:grpSpLocks/>
          </p:cNvGrpSpPr>
          <p:nvPr/>
        </p:nvGrpSpPr>
        <p:grpSpPr bwMode="auto">
          <a:xfrm>
            <a:off x="5724525" y="2881858"/>
            <a:ext cx="625475" cy="457200"/>
            <a:chOff x="2774" y="1946"/>
            <a:chExt cx="394" cy="288"/>
          </a:xfrm>
        </p:grpSpPr>
        <p:sp>
          <p:nvSpPr>
            <p:cNvPr id="37915" name="Oval 60"/>
            <p:cNvSpPr>
              <a:spLocks noChangeArrowheads="1"/>
            </p:cNvSpPr>
            <p:nvPr/>
          </p:nvSpPr>
          <p:spPr bwMode="auto">
            <a:xfrm>
              <a:off x="3120" y="2064"/>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Text Box 61"/>
            <p:cNvSpPr txBox="1">
              <a:spLocks noChangeArrowheads="1"/>
            </p:cNvSpPr>
            <p:nvPr/>
          </p:nvSpPr>
          <p:spPr bwMode="auto">
            <a:xfrm>
              <a:off x="2774" y="194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FF66"/>
                  </a:solidFill>
                  <a:latin typeface="Times New Roman" pitchFamily="18" charset="0"/>
                </a:rPr>
                <a:t>P</a:t>
              </a:r>
            </a:p>
          </p:txBody>
        </p:sp>
      </p:grpSp>
      <p:sp>
        <p:nvSpPr>
          <p:cNvPr id="134206" name="Freeform 62"/>
          <p:cNvSpPr>
            <a:spLocks/>
          </p:cNvSpPr>
          <p:nvPr/>
        </p:nvSpPr>
        <p:spPr bwMode="auto">
          <a:xfrm>
            <a:off x="6296025" y="3278733"/>
            <a:ext cx="360363" cy="649288"/>
          </a:xfrm>
          <a:custGeom>
            <a:avLst/>
            <a:gdLst>
              <a:gd name="T0" fmla="*/ 2147483647 w 1204"/>
              <a:gd name="T1" fmla="*/ 2147483647 h 2401"/>
              <a:gd name="T2" fmla="*/ 2147483647 w 1204"/>
              <a:gd name="T3" fmla="*/ 2147483647 h 2401"/>
              <a:gd name="T4" fmla="*/ 2147483647 w 1204"/>
              <a:gd name="T5" fmla="*/ 2147483647 h 2401"/>
              <a:gd name="T6" fmla="*/ 2147483647 w 1204"/>
              <a:gd name="T7" fmla="*/ 2147483647 h 2401"/>
              <a:gd name="T8" fmla="*/ 2147483647 w 1204"/>
              <a:gd name="T9" fmla="*/ 2147483647 h 2401"/>
              <a:gd name="T10" fmla="*/ 2147483647 w 1204"/>
              <a:gd name="T11" fmla="*/ 2147483647 h 2401"/>
              <a:gd name="T12" fmla="*/ 2147483647 w 1204"/>
              <a:gd name="T13" fmla="*/ 2147483647 h 2401"/>
              <a:gd name="T14" fmla="*/ 2147483647 w 1204"/>
              <a:gd name="T15" fmla="*/ 2147483647 h 2401"/>
              <a:gd name="T16" fmla="*/ 2147483647 w 1204"/>
              <a:gd name="T17" fmla="*/ 2147483647 h 2401"/>
              <a:gd name="T18" fmla="*/ 2147483647 w 1204"/>
              <a:gd name="T19" fmla="*/ 2147483647 h 2401"/>
              <a:gd name="T20" fmla="*/ 2147483647 w 1204"/>
              <a:gd name="T21" fmla="*/ 2147483647 h 2401"/>
              <a:gd name="T22" fmla="*/ 2147483647 w 1204"/>
              <a:gd name="T23" fmla="*/ 2147483647 h 2401"/>
              <a:gd name="T24" fmla="*/ 2147483647 w 1204"/>
              <a:gd name="T25" fmla="*/ 2147483647 h 2401"/>
              <a:gd name="T26" fmla="*/ 2147483647 w 1204"/>
              <a:gd name="T27" fmla="*/ 2147483647 h 2401"/>
              <a:gd name="T28" fmla="*/ 2147483647 w 1204"/>
              <a:gd name="T29" fmla="*/ 2147483647 h 2401"/>
              <a:gd name="T30" fmla="*/ 2147483647 w 1204"/>
              <a:gd name="T31" fmla="*/ 2147483647 h 2401"/>
              <a:gd name="T32" fmla="*/ 2147483647 w 1204"/>
              <a:gd name="T33" fmla="*/ 2147483647 h 2401"/>
              <a:gd name="T34" fmla="*/ 2147483647 w 1204"/>
              <a:gd name="T35" fmla="*/ 2147483647 h 2401"/>
              <a:gd name="T36" fmla="*/ 2147483647 w 1204"/>
              <a:gd name="T37" fmla="*/ 2147483647 h 2401"/>
              <a:gd name="T38" fmla="*/ 2147483647 w 1204"/>
              <a:gd name="T39" fmla="*/ 2147483647 h 2401"/>
              <a:gd name="T40" fmla="*/ 2147483647 w 1204"/>
              <a:gd name="T41" fmla="*/ 2147483647 h 2401"/>
              <a:gd name="T42" fmla="*/ 2147483647 w 1204"/>
              <a:gd name="T43" fmla="*/ 2147483647 h 2401"/>
              <a:gd name="T44" fmla="*/ 2147483647 w 1204"/>
              <a:gd name="T45" fmla="*/ 2147483647 h 2401"/>
              <a:gd name="T46" fmla="*/ 2147483647 w 1204"/>
              <a:gd name="T47" fmla="*/ 2147483647 h 2401"/>
              <a:gd name="T48" fmla="*/ 2147483647 w 1204"/>
              <a:gd name="T49" fmla="*/ 2147483647 h 2401"/>
              <a:gd name="T50" fmla="*/ 2147483647 w 1204"/>
              <a:gd name="T51" fmla="*/ 2147483647 h 2401"/>
              <a:gd name="T52" fmla="*/ 2147483647 w 1204"/>
              <a:gd name="T53" fmla="*/ 2147483647 h 2401"/>
              <a:gd name="T54" fmla="*/ 2147483647 w 1204"/>
              <a:gd name="T55" fmla="*/ 2147483647 h 2401"/>
              <a:gd name="T56" fmla="*/ 2147483647 w 1204"/>
              <a:gd name="T57" fmla="*/ 2147483647 h 2401"/>
              <a:gd name="T58" fmla="*/ 2147483647 w 1204"/>
              <a:gd name="T59" fmla="*/ 2147483647 h 2401"/>
              <a:gd name="T60" fmla="*/ 2147483647 w 1204"/>
              <a:gd name="T61" fmla="*/ 2147483647 h 2401"/>
              <a:gd name="T62" fmla="*/ 2147483647 w 1204"/>
              <a:gd name="T63" fmla="*/ 2147483647 h 2401"/>
              <a:gd name="T64" fmla="*/ 2147483647 w 1204"/>
              <a:gd name="T65" fmla="*/ 2147483647 h 2401"/>
              <a:gd name="T66" fmla="*/ 2147483647 w 1204"/>
              <a:gd name="T67" fmla="*/ 2147483647 h 2401"/>
              <a:gd name="T68" fmla="*/ 0 w 1204"/>
              <a:gd name="T69" fmla="*/ 2147483647 h 2401"/>
              <a:gd name="T70" fmla="*/ 2147483647 w 1204"/>
              <a:gd name="T71" fmla="*/ 2147483647 h 24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04" h="2401">
                <a:moveTo>
                  <a:pt x="12" y="12"/>
                </a:moveTo>
                <a:cubicBezTo>
                  <a:pt x="40" y="92"/>
                  <a:pt x="10" y="0"/>
                  <a:pt x="37" y="123"/>
                </a:cubicBezTo>
                <a:cubicBezTo>
                  <a:pt x="61" y="233"/>
                  <a:pt x="36" y="42"/>
                  <a:pt x="98" y="233"/>
                </a:cubicBezTo>
                <a:cubicBezTo>
                  <a:pt x="118" y="293"/>
                  <a:pt x="145" y="334"/>
                  <a:pt x="196" y="368"/>
                </a:cubicBezTo>
                <a:cubicBezTo>
                  <a:pt x="259" y="458"/>
                  <a:pt x="417" y="528"/>
                  <a:pt x="515" y="576"/>
                </a:cubicBezTo>
                <a:cubicBezTo>
                  <a:pt x="605" y="620"/>
                  <a:pt x="502" y="584"/>
                  <a:pt x="588" y="613"/>
                </a:cubicBezTo>
                <a:cubicBezTo>
                  <a:pt x="613" y="621"/>
                  <a:pt x="662" y="637"/>
                  <a:pt x="662" y="637"/>
                </a:cubicBezTo>
                <a:cubicBezTo>
                  <a:pt x="721" y="677"/>
                  <a:pt x="683" y="656"/>
                  <a:pt x="772" y="686"/>
                </a:cubicBezTo>
                <a:cubicBezTo>
                  <a:pt x="784" y="690"/>
                  <a:pt x="797" y="695"/>
                  <a:pt x="809" y="699"/>
                </a:cubicBezTo>
                <a:cubicBezTo>
                  <a:pt x="821" y="703"/>
                  <a:pt x="846" y="711"/>
                  <a:pt x="846" y="711"/>
                </a:cubicBezTo>
                <a:cubicBezTo>
                  <a:pt x="911" y="754"/>
                  <a:pt x="992" y="772"/>
                  <a:pt x="1066" y="797"/>
                </a:cubicBezTo>
                <a:cubicBezTo>
                  <a:pt x="1091" y="805"/>
                  <a:pt x="1115" y="813"/>
                  <a:pt x="1140" y="821"/>
                </a:cubicBezTo>
                <a:cubicBezTo>
                  <a:pt x="1152" y="825"/>
                  <a:pt x="1177" y="833"/>
                  <a:pt x="1177" y="833"/>
                </a:cubicBezTo>
                <a:cubicBezTo>
                  <a:pt x="1185" y="845"/>
                  <a:pt x="1199" y="855"/>
                  <a:pt x="1201" y="870"/>
                </a:cubicBezTo>
                <a:cubicBezTo>
                  <a:pt x="1204" y="895"/>
                  <a:pt x="1191" y="919"/>
                  <a:pt x="1189" y="944"/>
                </a:cubicBezTo>
                <a:cubicBezTo>
                  <a:pt x="1183" y="1009"/>
                  <a:pt x="1181" y="1075"/>
                  <a:pt x="1177" y="1140"/>
                </a:cubicBezTo>
                <a:cubicBezTo>
                  <a:pt x="1198" y="1496"/>
                  <a:pt x="1184" y="1851"/>
                  <a:pt x="1164" y="2206"/>
                </a:cubicBezTo>
                <a:cubicBezTo>
                  <a:pt x="1169" y="2246"/>
                  <a:pt x="1192" y="2348"/>
                  <a:pt x="1164" y="2390"/>
                </a:cubicBezTo>
                <a:cubicBezTo>
                  <a:pt x="1157" y="2401"/>
                  <a:pt x="1139" y="2383"/>
                  <a:pt x="1128" y="2377"/>
                </a:cubicBezTo>
                <a:cubicBezTo>
                  <a:pt x="1102" y="2362"/>
                  <a:pt x="1079" y="2344"/>
                  <a:pt x="1054" y="2328"/>
                </a:cubicBezTo>
                <a:cubicBezTo>
                  <a:pt x="1021" y="2306"/>
                  <a:pt x="914" y="2281"/>
                  <a:pt x="870" y="2267"/>
                </a:cubicBezTo>
                <a:cubicBezTo>
                  <a:pt x="858" y="2263"/>
                  <a:pt x="845" y="2259"/>
                  <a:pt x="833" y="2255"/>
                </a:cubicBezTo>
                <a:cubicBezTo>
                  <a:pt x="821" y="2251"/>
                  <a:pt x="797" y="2243"/>
                  <a:pt x="797" y="2243"/>
                </a:cubicBezTo>
                <a:cubicBezTo>
                  <a:pt x="745" y="2208"/>
                  <a:pt x="697" y="2189"/>
                  <a:pt x="637" y="2169"/>
                </a:cubicBezTo>
                <a:cubicBezTo>
                  <a:pt x="605" y="2158"/>
                  <a:pt x="555" y="2151"/>
                  <a:pt x="527" y="2132"/>
                </a:cubicBezTo>
                <a:cubicBezTo>
                  <a:pt x="432" y="2069"/>
                  <a:pt x="482" y="2092"/>
                  <a:pt x="380" y="2059"/>
                </a:cubicBezTo>
                <a:cubicBezTo>
                  <a:pt x="368" y="2055"/>
                  <a:pt x="343" y="2047"/>
                  <a:pt x="343" y="2047"/>
                </a:cubicBezTo>
                <a:cubicBezTo>
                  <a:pt x="319" y="2031"/>
                  <a:pt x="286" y="2022"/>
                  <a:pt x="270" y="1998"/>
                </a:cubicBezTo>
                <a:cubicBezTo>
                  <a:pt x="237" y="1949"/>
                  <a:pt x="257" y="1969"/>
                  <a:pt x="208" y="1936"/>
                </a:cubicBezTo>
                <a:cubicBezTo>
                  <a:pt x="142" y="1837"/>
                  <a:pt x="230" y="1960"/>
                  <a:pt x="147" y="1875"/>
                </a:cubicBezTo>
                <a:cubicBezTo>
                  <a:pt x="109" y="1836"/>
                  <a:pt x="134" y="1844"/>
                  <a:pt x="110" y="1801"/>
                </a:cubicBezTo>
                <a:cubicBezTo>
                  <a:pt x="96" y="1775"/>
                  <a:pt x="61" y="1728"/>
                  <a:pt x="61" y="1728"/>
                </a:cubicBezTo>
                <a:cubicBezTo>
                  <a:pt x="57" y="1716"/>
                  <a:pt x="55" y="1703"/>
                  <a:pt x="49" y="1691"/>
                </a:cubicBezTo>
                <a:cubicBezTo>
                  <a:pt x="43" y="1678"/>
                  <a:pt x="30" y="1668"/>
                  <a:pt x="25" y="1654"/>
                </a:cubicBezTo>
                <a:cubicBezTo>
                  <a:pt x="13" y="1622"/>
                  <a:pt x="10" y="1588"/>
                  <a:pt x="0" y="1556"/>
                </a:cubicBezTo>
                <a:cubicBezTo>
                  <a:pt x="25" y="1044"/>
                  <a:pt x="12" y="524"/>
                  <a:pt x="12" y="12"/>
                </a:cubicBezTo>
                <a:close/>
              </a:path>
            </a:pathLst>
          </a:custGeom>
          <a:solidFill>
            <a:schemeClr val="tx1"/>
          </a:solidFill>
          <a:ln w="952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07" name="Object 63"/>
          <p:cNvGraphicFramePr>
            <a:graphicFrameLocks noChangeAspect="1"/>
          </p:cNvGraphicFramePr>
          <p:nvPr>
            <p:extLst>
              <p:ext uri="{D42A27DB-BD31-4B8C-83A1-F6EECF244321}">
                <p14:modId xmlns:p14="http://schemas.microsoft.com/office/powerpoint/2010/main" val="1550590303"/>
              </p:ext>
            </p:extLst>
          </p:nvPr>
        </p:nvGraphicFramePr>
        <p:xfrm>
          <a:off x="5786438" y="3835946"/>
          <a:ext cx="374650" cy="341312"/>
        </p:xfrm>
        <a:graphic>
          <a:graphicData uri="http://schemas.openxmlformats.org/presentationml/2006/ole">
            <mc:AlternateContent xmlns:mc="http://schemas.openxmlformats.org/markup-compatibility/2006">
              <mc:Choice xmlns:v="urn:schemas-microsoft-com:vml" Requires="v">
                <p:oleObj spid="_x0000_s82102" name="公式" r:id="rId13" imgW="314211" imgH="276142" progId="Equation.3">
                  <p:embed/>
                </p:oleObj>
              </mc:Choice>
              <mc:Fallback>
                <p:oleObj name="公式" r:id="rId13" imgW="314211" imgH="2761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6438" y="3835946"/>
                        <a:ext cx="37465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08" name="Line 64"/>
          <p:cNvSpPr>
            <a:spLocks noChangeShapeType="1"/>
          </p:cNvSpPr>
          <p:nvPr/>
        </p:nvSpPr>
        <p:spPr bwMode="auto">
          <a:xfrm flipH="1">
            <a:off x="5443538" y="3642271"/>
            <a:ext cx="1081087" cy="180975"/>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9" name="Line 65"/>
          <p:cNvSpPr>
            <a:spLocks noChangeShapeType="1"/>
          </p:cNvSpPr>
          <p:nvPr/>
        </p:nvSpPr>
        <p:spPr bwMode="auto">
          <a:xfrm flipH="1">
            <a:off x="5789613" y="3645446"/>
            <a:ext cx="719137" cy="120650"/>
          </a:xfrm>
          <a:prstGeom prst="line">
            <a:avLst/>
          </a:prstGeom>
          <a:noFill/>
          <a:ln w="381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10" name="Object 66"/>
          <p:cNvGraphicFramePr>
            <a:graphicFrameLocks noChangeAspect="1"/>
          </p:cNvGraphicFramePr>
          <p:nvPr>
            <p:extLst>
              <p:ext uri="{D42A27DB-BD31-4B8C-83A1-F6EECF244321}">
                <p14:modId xmlns:p14="http://schemas.microsoft.com/office/powerpoint/2010/main" val="1940526756"/>
              </p:ext>
            </p:extLst>
          </p:nvPr>
        </p:nvGraphicFramePr>
        <p:xfrm>
          <a:off x="5459413" y="3370808"/>
          <a:ext cx="250825" cy="330200"/>
        </p:xfrm>
        <a:graphic>
          <a:graphicData uri="http://schemas.openxmlformats.org/presentationml/2006/ole">
            <mc:AlternateContent xmlns:mc="http://schemas.openxmlformats.org/markup-compatibility/2006">
              <mc:Choice xmlns:v="urn:schemas-microsoft-com:vml" Requires="v">
                <p:oleObj spid="_x0000_s82103" name="公式" r:id="rId15" imgW="171412" imgH="266694" progId="Equation.3">
                  <p:embed/>
                </p:oleObj>
              </mc:Choice>
              <mc:Fallback>
                <p:oleObj name="公式" r:id="rId15" imgW="171412" imgH="26669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9413" y="3370808"/>
                        <a:ext cx="2508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3" name="TextBox 1"/>
          <p:cNvSpPr txBox="1">
            <a:spLocks noChangeArrowheads="1"/>
          </p:cNvSpPr>
          <p:nvPr/>
        </p:nvSpPr>
        <p:spPr bwMode="auto">
          <a:xfrm>
            <a:off x="53145" y="52387"/>
            <a:ext cx="292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dirty="0">
                <a:solidFill>
                  <a:srgbClr val="FFC000"/>
                </a:solidFill>
              </a:rPr>
              <a:t>书中例题</a:t>
            </a:r>
            <a:r>
              <a:rPr lang="en-US" altLang="zh-CN" sz="2400" b="1" dirty="0">
                <a:solidFill>
                  <a:srgbClr val="FFC000"/>
                </a:solidFill>
              </a:rPr>
              <a:t>8.8 (p.301)</a:t>
            </a:r>
            <a:endParaRPr lang="zh-CN" altLang="zh-CN" sz="2400" b="1" dirty="0">
              <a:solidFill>
                <a:srgbClr val="FFC000"/>
              </a:solidFill>
            </a:endParaRPr>
          </a:p>
        </p:txBody>
      </p:sp>
    </p:spTree>
    <p:extLst>
      <p:ext uri="{BB962C8B-B14F-4D97-AF65-F5344CB8AC3E}">
        <p14:creationId xmlns:p14="http://schemas.microsoft.com/office/powerpoint/2010/main" val="147517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4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4148"/>
                                        </p:tgtEl>
                                        <p:attrNameLst>
                                          <p:attrName>style.visibility</p:attrName>
                                        </p:attrNameLst>
                                      </p:cBhvr>
                                      <p:to>
                                        <p:strVal val="visible"/>
                                      </p:to>
                                    </p:set>
                                    <p:animEffect transition="in" filter="wipe(left)">
                                      <p:cBhvr>
                                        <p:cTn id="15" dur="500"/>
                                        <p:tgtEl>
                                          <p:spTgt spid="1341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4149"/>
                                        </p:tgtEl>
                                        <p:attrNameLst>
                                          <p:attrName>style.visibility</p:attrName>
                                        </p:attrNameLst>
                                      </p:cBhvr>
                                      <p:to>
                                        <p:strVal val="visible"/>
                                      </p:to>
                                    </p:set>
                                    <p:animEffect transition="in" filter="wipe(left)">
                                      <p:cBhvr>
                                        <p:cTn id="20" dur="500"/>
                                        <p:tgtEl>
                                          <p:spTgt spid="1341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134160"/>
                                        </p:tgtEl>
                                        <p:attrNameLst>
                                          <p:attrName>style.visibility</p:attrName>
                                        </p:attrNameLst>
                                      </p:cBhvr>
                                      <p:to>
                                        <p:strVal val="visible"/>
                                      </p:to>
                                    </p:set>
                                    <p:animEffect transition="in" filter="box(out)">
                                      <p:cBhvr>
                                        <p:cTn id="25" dur="500"/>
                                        <p:tgtEl>
                                          <p:spTgt spid="1341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34151"/>
                                        </p:tgtEl>
                                        <p:attrNameLst>
                                          <p:attrName>style.visibility</p:attrName>
                                        </p:attrNameLst>
                                      </p:cBhvr>
                                      <p:to>
                                        <p:strVal val="visible"/>
                                      </p:to>
                                    </p:set>
                                    <p:animEffect transition="in" filter="wipe(left)">
                                      <p:cBhvr>
                                        <p:cTn id="30" dur="500"/>
                                        <p:tgtEl>
                                          <p:spTgt spid="1341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4150"/>
                                        </p:tgtEl>
                                        <p:attrNameLst>
                                          <p:attrName>style.visibility</p:attrName>
                                        </p:attrNameLst>
                                      </p:cBhvr>
                                      <p:to>
                                        <p:strVal val="visible"/>
                                      </p:to>
                                    </p:set>
                                    <p:animEffect transition="in" filter="wipe(left)">
                                      <p:cBhvr>
                                        <p:cTn id="35" dur="500"/>
                                        <p:tgtEl>
                                          <p:spTgt spid="1341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3419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4199"/>
                                        </p:tgtEl>
                                        <p:attrNameLst>
                                          <p:attrName>style.visibility</p:attrName>
                                        </p:attrNameLst>
                                      </p:cBhvr>
                                      <p:to>
                                        <p:strVal val="visible"/>
                                      </p:to>
                                    </p:set>
                                    <p:animEffect transition="in" filter="wipe(down)">
                                      <p:cBhvr>
                                        <p:cTn id="44" dur="500"/>
                                        <p:tgtEl>
                                          <p:spTgt spid="134199"/>
                                        </p:tgtEl>
                                      </p:cBhvr>
                                    </p:animEffect>
                                  </p:childTnLst>
                                </p:cTn>
                              </p:par>
                            </p:childTnLst>
                          </p:cTn>
                        </p:par>
                        <p:par>
                          <p:cTn id="45" fill="hold" nodeType="afterGroup">
                            <p:stCondLst>
                              <p:cond delay="500"/>
                            </p:stCondLst>
                            <p:childTnLst>
                              <p:par>
                                <p:cTn id="46" presetID="22" presetClass="entr" presetSubtype="4" fill="hold" nodeType="afterEffect">
                                  <p:stCondLst>
                                    <p:cond delay="0"/>
                                  </p:stCondLst>
                                  <p:childTnLst>
                                    <p:set>
                                      <p:cBhvr>
                                        <p:cTn id="47" dur="1" fill="hold">
                                          <p:stCondLst>
                                            <p:cond delay="0"/>
                                          </p:stCondLst>
                                        </p:cTn>
                                        <p:tgtEl>
                                          <p:spTgt spid="134194"/>
                                        </p:tgtEl>
                                        <p:attrNameLst>
                                          <p:attrName>style.visibility</p:attrName>
                                        </p:attrNameLst>
                                      </p:cBhvr>
                                      <p:to>
                                        <p:strVal val="visible"/>
                                      </p:to>
                                    </p:set>
                                    <p:animEffect transition="in" filter="wipe(down)">
                                      <p:cBhvr>
                                        <p:cTn id="48" dur="500"/>
                                        <p:tgtEl>
                                          <p:spTgt spid="1341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34200"/>
                                        </p:tgtEl>
                                        <p:attrNameLst>
                                          <p:attrName>style.visibility</p:attrName>
                                        </p:attrNameLst>
                                      </p:cBhvr>
                                      <p:to>
                                        <p:strVal val="visible"/>
                                      </p:to>
                                    </p:set>
                                    <p:animEffect transition="in" filter="wipe(left)">
                                      <p:cBhvr>
                                        <p:cTn id="53" dur="500"/>
                                        <p:tgtEl>
                                          <p:spTgt spid="13420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34195"/>
                                        </p:tgtEl>
                                        <p:attrNameLst>
                                          <p:attrName>style.visibility</p:attrName>
                                        </p:attrNameLst>
                                      </p:cBhvr>
                                      <p:to>
                                        <p:strVal val="visible"/>
                                      </p:to>
                                    </p:set>
                                    <p:animEffect transition="in" filter="dissolve">
                                      <p:cBhvr>
                                        <p:cTn id="58" dur="500"/>
                                        <p:tgtEl>
                                          <p:spTgt spid="13419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528" fill="hold" grpId="0" nodeType="clickEffect">
                                  <p:stCondLst>
                                    <p:cond delay="0"/>
                                  </p:stCondLst>
                                  <p:childTnLst>
                                    <p:set>
                                      <p:cBhvr>
                                        <p:cTn id="62" dur="1" fill="hold">
                                          <p:stCondLst>
                                            <p:cond delay="0"/>
                                          </p:stCondLst>
                                        </p:cTn>
                                        <p:tgtEl>
                                          <p:spTgt spid="134206"/>
                                        </p:tgtEl>
                                        <p:attrNameLst>
                                          <p:attrName>style.visibility</p:attrName>
                                        </p:attrNameLst>
                                      </p:cBhvr>
                                      <p:to>
                                        <p:strVal val="visible"/>
                                      </p:to>
                                    </p:set>
                                    <p:anim calcmode="lin" valueType="num">
                                      <p:cBhvr>
                                        <p:cTn id="63" dur="500" fill="hold"/>
                                        <p:tgtEl>
                                          <p:spTgt spid="134206"/>
                                        </p:tgtEl>
                                        <p:attrNameLst>
                                          <p:attrName>ppt_w</p:attrName>
                                        </p:attrNameLst>
                                      </p:cBhvr>
                                      <p:tavLst>
                                        <p:tav tm="0">
                                          <p:val>
                                            <p:fltVal val="0"/>
                                          </p:val>
                                        </p:tav>
                                        <p:tav tm="100000">
                                          <p:val>
                                            <p:strVal val="#ppt_w"/>
                                          </p:val>
                                        </p:tav>
                                      </p:tavLst>
                                    </p:anim>
                                    <p:anim calcmode="lin" valueType="num">
                                      <p:cBhvr>
                                        <p:cTn id="64" dur="500" fill="hold"/>
                                        <p:tgtEl>
                                          <p:spTgt spid="134206"/>
                                        </p:tgtEl>
                                        <p:attrNameLst>
                                          <p:attrName>ppt_h</p:attrName>
                                        </p:attrNameLst>
                                      </p:cBhvr>
                                      <p:tavLst>
                                        <p:tav tm="0">
                                          <p:val>
                                            <p:fltVal val="0"/>
                                          </p:val>
                                        </p:tav>
                                        <p:tav tm="100000">
                                          <p:val>
                                            <p:strVal val="#ppt_h"/>
                                          </p:val>
                                        </p:tav>
                                      </p:tavLst>
                                    </p:anim>
                                    <p:anim calcmode="lin" valueType="num">
                                      <p:cBhvr>
                                        <p:cTn id="65" dur="500" fill="hold"/>
                                        <p:tgtEl>
                                          <p:spTgt spid="134206"/>
                                        </p:tgtEl>
                                        <p:attrNameLst>
                                          <p:attrName>ppt_x</p:attrName>
                                        </p:attrNameLst>
                                      </p:cBhvr>
                                      <p:tavLst>
                                        <p:tav tm="0">
                                          <p:val>
                                            <p:fltVal val="0.5"/>
                                          </p:val>
                                        </p:tav>
                                        <p:tav tm="100000">
                                          <p:val>
                                            <p:strVal val="#ppt_x"/>
                                          </p:val>
                                        </p:tav>
                                      </p:tavLst>
                                    </p:anim>
                                    <p:anim calcmode="lin" valueType="num">
                                      <p:cBhvr>
                                        <p:cTn id="66" dur="500" fill="hold"/>
                                        <p:tgtEl>
                                          <p:spTgt spid="134206"/>
                                        </p:tgtEl>
                                        <p:attrNameLst>
                                          <p:attrName>ppt_y</p:attrName>
                                        </p:attrNameLst>
                                      </p:cBhvr>
                                      <p:tavLst>
                                        <p:tav tm="0">
                                          <p:val>
                                            <p:fltVal val="0.5"/>
                                          </p:val>
                                        </p:tav>
                                        <p:tav tm="100000">
                                          <p:val>
                                            <p:strVal val="#ppt_y"/>
                                          </p:val>
                                        </p:tav>
                                      </p:tavLst>
                                    </p:anim>
                                  </p:childTnLst>
                                </p:cTn>
                              </p:par>
                            </p:childTnLst>
                          </p:cTn>
                        </p:par>
                        <p:par>
                          <p:cTn id="67" fill="hold" nodeType="afterGroup">
                            <p:stCondLst>
                              <p:cond delay="500"/>
                            </p:stCondLst>
                            <p:childTnLst>
                              <p:par>
                                <p:cTn id="68" presetID="22" presetClass="entr" presetSubtype="2" fill="hold" grpId="0" nodeType="afterEffect">
                                  <p:stCondLst>
                                    <p:cond delay="0"/>
                                  </p:stCondLst>
                                  <p:childTnLst>
                                    <p:set>
                                      <p:cBhvr>
                                        <p:cTn id="69" dur="1" fill="hold">
                                          <p:stCondLst>
                                            <p:cond delay="0"/>
                                          </p:stCondLst>
                                        </p:cTn>
                                        <p:tgtEl>
                                          <p:spTgt spid="134209"/>
                                        </p:tgtEl>
                                        <p:attrNameLst>
                                          <p:attrName>style.visibility</p:attrName>
                                        </p:attrNameLst>
                                      </p:cBhvr>
                                      <p:to>
                                        <p:strVal val="visible"/>
                                      </p:to>
                                    </p:set>
                                    <p:animEffect transition="in" filter="wipe(right)">
                                      <p:cBhvr>
                                        <p:cTn id="70" dur="500"/>
                                        <p:tgtEl>
                                          <p:spTgt spid="134209"/>
                                        </p:tgtEl>
                                      </p:cBhvr>
                                    </p:animEffect>
                                  </p:childTnLst>
                                </p:cTn>
                              </p:par>
                            </p:childTnLst>
                          </p:cTn>
                        </p:par>
                        <p:par>
                          <p:cTn id="71" fill="hold" nodeType="afterGroup">
                            <p:stCondLst>
                              <p:cond delay="1000"/>
                            </p:stCondLst>
                            <p:childTnLst>
                              <p:par>
                                <p:cTn id="72" presetID="1" presetClass="entr" presetSubtype="0" fill="hold" nodeType="afterEffect">
                                  <p:stCondLst>
                                    <p:cond delay="0"/>
                                  </p:stCondLst>
                                  <p:childTnLst>
                                    <p:set>
                                      <p:cBhvr>
                                        <p:cTn id="73" dur="1" fill="hold">
                                          <p:stCondLst>
                                            <p:cond delay="499"/>
                                          </p:stCondLst>
                                        </p:cTn>
                                        <p:tgtEl>
                                          <p:spTgt spid="134207"/>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134208"/>
                                        </p:tgtEl>
                                        <p:attrNameLst>
                                          <p:attrName>style.visibility</p:attrName>
                                        </p:attrNameLst>
                                      </p:cBhvr>
                                      <p:to>
                                        <p:strVal val="visible"/>
                                      </p:to>
                                    </p:set>
                                    <p:animEffect transition="in" filter="strips(downLeft)">
                                      <p:cBhvr>
                                        <p:cTn id="78" dur="500"/>
                                        <p:tgtEl>
                                          <p:spTgt spid="134208"/>
                                        </p:tgtEl>
                                      </p:cBhvr>
                                    </p:animEffect>
                                  </p:childTnLst>
                                </p:cTn>
                              </p:par>
                            </p:childTnLst>
                          </p:cTn>
                        </p:par>
                        <p:par>
                          <p:cTn id="79" fill="hold" nodeType="afterGroup">
                            <p:stCondLst>
                              <p:cond delay="500"/>
                            </p:stCondLst>
                            <p:childTnLst>
                              <p:par>
                                <p:cTn id="80" presetID="1" presetClass="entr" presetSubtype="0" fill="hold" nodeType="afterEffect">
                                  <p:stCondLst>
                                    <p:cond delay="0"/>
                                  </p:stCondLst>
                                  <p:childTnLst>
                                    <p:set>
                                      <p:cBhvr>
                                        <p:cTn id="81" dur="1" fill="hold">
                                          <p:stCondLst>
                                            <p:cond delay="499"/>
                                          </p:stCondLst>
                                        </p:cTn>
                                        <p:tgtEl>
                                          <p:spTgt spid="13421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34152"/>
                                        </p:tgtEl>
                                        <p:attrNameLst>
                                          <p:attrName>style.visibility</p:attrName>
                                        </p:attrNameLst>
                                      </p:cBhvr>
                                      <p:to>
                                        <p:strVal val="visible"/>
                                      </p:to>
                                    </p:set>
                                    <p:animEffect transition="in" filter="wipe(left)">
                                      <p:cBhvr>
                                        <p:cTn id="86" dur="500"/>
                                        <p:tgtEl>
                                          <p:spTgt spid="13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8" grpId="0" autoUpdateAnimBg="0"/>
      <p:bldP spid="134149" grpId="0" autoUpdateAnimBg="0"/>
      <p:bldP spid="134198" grpId="0" animBg="1"/>
      <p:bldP spid="134199" grpId="0" animBg="1"/>
      <p:bldP spid="134206" grpId="0" animBg="1"/>
      <p:bldP spid="134208" grpId="0" animBg="1"/>
      <p:bldP spid="13420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p:cNvGraphicFramePr>
          <p:nvPr/>
        </p:nvGraphicFramePr>
        <p:xfrm>
          <a:off x="1370013" y="1104900"/>
          <a:ext cx="2324100" cy="914400"/>
        </p:xfrm>
        <a:graphic>
          <a:graphicData uri="http://schemas.openxmlformats.org/presentationml/2006/ole">
            <mc:AlternateContent xmlns:mc="http://schemas.openxmlformats.org/markup-compatibility/2006">
              <mc:Choice xmlns:v="urn:schemas-microsoft-com:vml" Requires="v">
                <p:oleObj spid="_x0000_s39016" name="Equation" r:id="rId3" imgW="2219454" imgH="809531" progId="Equation.3">
                  <p:embed/>
                </p:oleObj>
              </mc:Choice>
              <mc:Fallback>
                <p:oleObj name="Equation" r:id="rId3" imgW="2219454" imgH="80953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013" y="1104900"/>
                        <a:ext cx="2324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5" name="Object 3"/>
          <p:cNvGraphicFramePr>
            <a:graphicFrameLocks/>
          </p:cNvGraphicFramePr>
          <p:nvPr/>
        </p:nvGraphicFramePr>
        <p:xfrm>
          <a:off x="1331913" y="1912938"/>
          <a:ext cx="1497012" cy="914400"/>
        </p:xfrm>
        <a:graphic>
          <a:graphicData uri="http://schemas.openxmlformats.org/presentationml/2006/ole">
            <mc:AlternateContent xmlns:mc="http://schemas.openxmlformats.org/markup-compatibility/2006">
              <mc:Choice xmlns:v="urn:schemas-microsoft-com:vml" Requires="v">
                <p:oleObj spid="_x0000_s39017" name="Equation" r:id="rId5" imgW="1390735" imgH="809531" progId="Equation.3">
                  <p:embed/>
                </p:oleObj>
              </mc:Choice>
              <mc:Fallback>
                <p:oleObj name="Equation" r:id="rId5" imgW="1390735" imgH="809531"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912938"/>
                        <a:ext cx="1497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 Box 4"/>
          <p:cNvSpPr txBox="1">
            <a:spLocks noChangeArrowheads="1"/>
          </p:cNvSpPr>
          <p:nvPr/>
        </p:nvSpPr>
        <p:spPr bwMode="auto">
          <a:xfrm>
            <a:off x="1220788" y="3119438"/>
            <a:ext cx="26670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chemeClr val="bg1"/>
                </a:solidFill>
                <a:latin typeface="Times New Roman" pitchFamily="18" charset="0"/>
              </a:rPr>
              <a:t>电场分布曲线</a:t>
            </a:r>
          </a:p>
        </p:txBody>
      </p:sp>
      <p:sp>
        <p:nvSpPr>
          <p:cNvPr id="38917" name="AutoShape 5"/>
          <p:cNvSpPr>
            <a:spLocks noChangeArrowheads="1"/>
          </p:cNvSpPr>
          <p:nvPr/>
        </p:nvSpPr>
        <p:spPr bwMode="auto">
          <a:xfrm>
            <a:off x="1274763" y="4818063"/>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8" name="Group 12"/>
          <p:cNvGrpSpPr>
            <a:grpSpLocks/>
          </p:cNvGrpSpPr>
          <p:nvPr/>
        </p:nvGrpSpPr>
        <p:grpSpPr bwMode="auto">
          <a:xfrm>
            <a:off x="2808288" y="3865563"/>
            <a:ext cx="3614737" cy="2667000"/>
            <a:chOff x="3061" y="207"/>
            <a:chExt cx="2477" cy="1680"/>
          </a:xfrm>
        </p:grpSpPr>
        <p:sp>
          <p:nvSpPr>
            <p:cNvPr id="38921" name="Line 13"/>
            <p:cNvSpPr>
              <a:spLocks noChangeShapeType="1"/>
            </p:cNvSpPr>
            <p:nvPr/>
          </p:nvSpPr>
          <p:spPr bwMode="auto">
            <a:xfrm>
              <a:off x="3397" y="1684"/>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4"/>
            <p:cNvSpPr>
              <a:spLocks noChangeShapeType="1"/>
            </p:cNvSpPr>
            <p:nvPr/>
          </p:nvSpPr>
          <p:spPr bwMode="auto">
            <a:xfrm flipV="1">
              <a:off x="3397" y="303"/>
              <a:ext cx="0" cy="139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Rectangle 15"/>
            <p:cNvSpPr>
              <a:spLocks noChangeArrowheads="1"/>
            </p:cNvSpPr>
            <p:nvPr/>
          </p:nvSpPr>
          <p:spPr bwMode="auto">
            <a:xfrm>
              <a:off x="3061" y="207"/>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38924" name="Rectangle 16"/>
            <p:cNvSpPr>
              <a:spLocks noChangeArrowheads="1"/>
            </p:cNvSpPr>
            <p:nvPr/>
          </p:nvSpPr>
          <p:spPr bwMode="auto">
            <a:xfrm>
              <a:off x="3061" y="1599"/>
              <a:ext cx="2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38925" name="Rectangle 17"/>
            <p:cNvSpPr>
              <a:spLocks noChangeArrowheads="1"/>
            </p:cNvSpPr>
            <p:nvPr/>
          </p:nvSpPr>
          <p:spPr bwMode="auto">
            <a:xfrm>
              <a:off x="5317" y="1503"/>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38919" name="Freeform 18"/>
          <p:cNvSpPr>
            <a:spLocks/>
          </p:cNvSpPr>
          <p:nvPr/>
        </p:nvSpPr>
        <p:spPr bwMode="auto">
          <a:xfrm>
            <a:off x="3622675" y="4375150"/>
            <a:ext cx="1706563" cy="1600200"/>
          </a:xfrm>
          <a:custGeom>
            <a:avLst/>
            <a:gdLst>
              <a:gd name="T0" fmla="*/ 0 w 1248"/>
              <a:gd name="T1" fmla="*/ 0 h 1008"/>
              <a:gd name="T2" fmla="*/ 2147483647 w 1248"/>
              <a:gd name="T3" fmla="*/ 2147483647 h 1008"/>
              <a:gd name="T4" fmla="*/ 2147483647 w 1248"/>
              <a:gd name="T5" fmla="*/ 2147483647 h 1008"/>
              <a:gd name="T6" fmla="*/ 0 60000 65536"/>
              <a:gd name="T7" fmla="*/ 0 60000 65536"/>
              <a:gd name="T8" fmla="*/ 0 60000 65536"/>
            </a:gdLst>
            <a:ahLst/>
            <a:cxnLst>
              <a:cxn ang="T6">
                <a:pos x="T0" y="T1"/>
              </a:cxn>
              <a:cxn ang="T7">
                <a:pos x="T2" y="T3"/>
              </a:cxn>
              <a:cxn ang="T8">
                <a:pos x="T4" y="T5"/>
              </a:cxn>
            </a:cxnLst>
            <a:rect l="0" t="0" r="r" b="b"/>
            <a:pathLst>
              <a:path w="1248" h="1008">
                <a:moveTo>
                  <a:pt x="0" y="0"/>
                </a:moveTo>
                <a:cubicBezTo>
                  <a:pt x="40" y="276"/>
                  <a:pt x="80" y="552"/>
                  <a:pt x="288" y="720"/>
                </a:cubicBezTo>
                <a:cubicBezTo>
                  <a:pt x="496" y="888"/>
                  <a:pt x="872" y="948"/>
                  <a:pt x="1248" y="1008"/>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Text Box 12"/>
          <p:cNvSpPr txBox="1">
            <a:spLocks noChangeArrowheads="1"/>
          </p:cNvSpPr>
          <p:nvPr/>
        </p:nvSpPr>
        <p:spPr bwMode="auto">
          <a:xfrm>
            <a:off x="360363" y="260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根据高斯定理得</a:t>
            </a:r>
            <a:r>
              <a:rPr kumimoji="1" lang="zh-CN" altLang="en-US" sz="2400" b="1">
                <a:solidFill>
                  <a:srgbClr val="FFFF66"/>
                </a:solidFill>
                <a:latin typeface="宋体" pitchFamily="2" charset="-122"/>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815975" y="517525"/>
            <a:ext cx="886936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spcBef>
                <a:spcPct val="50000"/>
              </a:spcBef>
            </a:pPr>
            <a:r>
              <a:rPr kumimoji="1" lang="zh-CN" altLang="en-US" sz="2400" b="1">
                <a:solidFill>
                  <a:schemeClr val="bg1"/>
                </a:solidFill>
                <a:latin typeface="宋体" pitchFamily="2" charset="-122"/>
              </a:rPr>
              <a:t>均匀带电球面，总电量为</a:t>
            </a:r>
            <a:r>
              <a:rPr kumimoji="1" lang="en-US" altLang="zh-CN" sz="2400" b="1" i="1">
                <a:solidFill>
                  <a:srgbClr val="66FFFF"/>
                </a:solidFill>
                <a:latin typeface="Times New Roman" pitchFamily="18" charset="0"/>
              </a:rPr>
              <a:t>Q</a:t>
            </a:r>
            <a:r>
              <a:rPr kumimoji="1" lang="zh-CN" altLang="en-US" sz="2400" b="1" i="1">
                <a:solidFill>
                  <a:schemeClr val="bg1"/>
                </a:solidFill>
                <a:latin typeface="宋体" pitchFamily="2" charset="-122"/>
              </a:rPr>
              <a:t>，</a:t>
            </a:r>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a:t>
            </a:r>
            <a:endParaRPr lang="zh-CN" altLang="zh-CN" sz="2400" b="1">
              <a:solidFill>
                <a:srgbClr val="FFC000"/>
              </a:solidFill>
            </a:endParaRPr>
          </a:p>
          <a:p>
            <a:pPr defTabSz="762000" eaLnBrk="0" hangingPunct="0">
              <a:spcBef>
                <a:spcPct val="50000"/>
              </a:spcBef>
            </a:pPr>
            <a:endParaRPr kumimoji="1" lang="en-US" altLang="zh-CN" sz="2400" b="1">
              <a:solidFill>
                <a:srgbClr val="66FFFF"/>
              </a:solidFill>
              <a:latin typeface="Times New Roman" pitchFamily="18" charset="0"/>
            </a:endParaRPr>
          </a:p>
        </p:txBody>
      </p:sp>
      <p:sp>
        <p:nvSpPr>
          <p:cNvPr id="129027" name="Text Box 3"/>
          <p:cNvSpPr txBox="1">
            <a:spLocks noChangeArrowheads="1"/>
          </p:cNvSpPr>
          <p:nvPr/>
        </p:nvSpPr>
        <p:spPr bwMode="auto">
          <a:xfrm>
            <a:off x="798513" y="976313"/>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a:solidFill>
                  <a:schemeClr val="bg1"/>
                </a:solidFill>
                <a:latin typeface="Times New Roman" pitchFamily="18" charset="0"/>
              </a:rPr>
              <a:t>电场强度分布</a:t>
            </a:r>
          </a:p>
        </p:txBody>
      </p:sp>
      <p:sp>
        <p:nvSpPr>
          <p:cNvPr id="129028" name="Oval 4"/>
          <p:cNvSpPr>
            <a:spLocks noChangeArrowheads="1"/>
          </p:cNvSpPr>
          <p:nvPr/>
        </p:nvSpPr>
        <p:spPr bwMode="auto">
          <a:xfrm>
            <a:off x="6807200" y="1781175"/>
            <a:ext cx="1079500" cy="107950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9" name="Text Box 5"/>
          <p:cNvSpPr txBox="1">
            <a:spLocks noChangeArrowheads="1"/>
          </p:cNvSpPr>
          <p:nvPr/>
        </p:nvSpPr>
        <p:spPr bwMode="auto">
          <a:xfrm>
            <a:off x="6824663" y="2716213"/>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FF"/>
                </a:solidFill>
                <a:latin typeface="Times New Roman" pitchFamily="18" charset="0"/>
              </a:rPr>
              <a:t>Q</a:t>
            </a:r>
          </a:p>
        </p:txBody>
      </p:sp>
      <p:sp>
        <p:nvSpPr>
          <p:cNvPr id="129030" name="Line 6"/>
          <p:cNvSpPr>
            <a:spLocks noChangeShapeType="1"/>
          </p:cNvSpPr>
          <p:nvPr/>
        </p:nvSpPr>
        <p:spPr bwMode="auto">
          <a:xfrm flipV="1">
            <a:off x="7335838" y="1838325"/>
            <a:ext cx="228600" cy="4572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1" name="Text Box 7"/>
          <p:cNvSpPr txBox="1">
            <a:spLocks noChangeArrowheads="1"/>
          </p:cNvSpPr>
          <p:nvPr/>
        </p:nvSpPr>
        <p:spPr bwMode="auto">
          <a:xfrm>
            <a:off x="6945313" y="18208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sp>
        <p:nvSpPr>
          <p:cNvPr id="129032" name="Text Box 8"/>
          <p:cNvSpPr txBox="1">
            <a:spLocks noChangeArrowheads="1"/>
          </p:cNvSpPr>
          <p:nvPr/>
        </p:nvSpPr>
        <p:spPr bwMode="auto">
          <a:xfrm>
            <a:off x="306388" y="14954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29033" name="Text Box 9"/>
          <p:cNvSpPr txBox="1">
            <a:spLocks noChangeArrowheads="1"/>
          </p:cNvSpPr>
          <p:nvPr/>
        </p:nvSpPr>
        <p:spPr bwMode="auto">
          <a:xfrm>
            <a:off x="815975" y="2003425"/>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取过场点 </a:t>
            </a:r>
            <a:r>
              <a:rPr kumimoji="1" lang="en-US" altLang="zh-CN" sz="2400" b="1" i="1">
                <a:solidFill>
                  <a:srgbClr val="66FFFF"/>
                </a:solidFill>
                <a:latin typeface="宋体" pitchFamily="2" charset="-122"/>
              </a:rPr>
              <a:t>P </a:t>
            </a:r>
            <a:r>
              <a:rPr kumimoji="1" lang="zh-CN" altLang="en-US" sz="2400" b="1">
                <a:solidFill>
                  <a:schemeClr val="bg1"/>
                </a:solidFill>
                <a:latin typeface="宋体" pitchFamily="2" charset="-122"/>
              </a:rPr>
              <a:t>的同心球面为高斯面</a:t>
            </a:r>
          </a:p>
        </p:txBody>
      </p:sp>
      <p:grpSp>
        <p:nvGrpSpPr>
          <p:cNvPr id="129034" name="Group 10"/>
          <p:cNvGrpSpPr>
            <a:grpSpLocks/>
          </p:cNvGrpSpPr>
          <p:nvPr/>
        </p:nvGrpSpPr>
        <p:grpSpPr bwMode="auto">
          <a:xfrm>
            <a:off x="7656513" y="976313"/>
            <a:ext cx="401637" cy="771525"/>
            <a:chOff x="5126" y="186"/>
            <a:chExt cx="253" cy="486"/>
          </a:xfrm>
        </p:grpSpPr>
        <p:sp>
          <p:nvSpPr>
            <p:cNvPr id="39987" name="Text Box 11"/>
            <p:cNvSpPr txBox="1">
              <a:spLocks noChangeArrowheads="1"/>
            </p:cNvSpPr>
            <p:nvPr/>
          </p:nvSpPr>
          <p:spPr bwMode="auto">
            <a:xfrm>
              <a:off x="5126" y="18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P</a:t>
              </a:r>
            </a:p>
          </p:txBody>
        </p:sp>
        <p:sp>
          <p:nvSpPr>
            <p:cNvPr id="39988" name="Oval 12"/>
            <p:cNvSpPr>
              <a:spLocks noChangeArrowheads="1"/>
            </p:cNvSpPr>
            <p:nvPr/>
          </p:nvSpPr>
          <p:spPr bwMode="auto">
            <a:xfrm>
              <a:off x="5184" y="624"/>
              <a:ext cx="48" cy="4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7" name="Text Box 13"/>
          <p:cNvSpPr txBox="1">
            <a:spLocks noChangeArrowheads="1"/>
          </p:cNvSpPr>
          <p:nvPr/>
        </p:nvSpPr>
        <p:spPr bwMode="auto">
          <a:xfrm>
            <a:off x="815975" y="1501775"/>
            <a:ext cx="359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对球面外一点</a:t>
            </a:r>
            <a:r>
              <a:rPr kumimoji="1" lang="en-US" altLang="zh-CN" sz="2400" b="1" i="1">
                <a:solidFill>
                  <a:srgbClr val="66FFFF"/>
                </a:solidFill>
                <a:latin typeface="Times New Roman" pitchFamily="18" charset="0"/>
              </a:rPr>
              <a:t>P </a:t>
            </a:r>
            <a:r>
              <a:rPr kumimoji="1" lang="en-US" altLang="zh-CN" sz="2400" b="1">
                <a:solidFill>
                  <a:srgbClr val="66FFFF"/>
                </a:solidFill>
                <a:latin typeface="宋体" pitchFamily="2" charset="-122"/>
              </a:rPr>
              <a:t>:</a:t>
            </a:r>
          </a:p>
        </p:txBody>
      </p:sp>
      <p:sp>
        <p:nvSpPr>
          <p:cNvPr id="129038" name="Line 14"/>
          <p:cNvSpPr>
            <a:spLocks noChangeShapeType="1"/>
          </p:cNvSpPr>
          <p:nvPr/>
        </p:nvSpPr>
        <p:spPr bwMode="auto">
          <a:xfrm flipV="1">
            <a:off x="7327900" y="1738313"/>
            <a:ext cx="481013" cy="58896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9" name="Text Box 15"/>
          <p:cNvSpPr txBox="1">
            <a:spLocks noChangeArrowheads="1"/>
          </p:cNvSpPr>
          <p:nvPr/>
        </p:nvSpPr>
        <p:spPr bwMode="auto">
          <a:xfrm>
            <a:off x="7556500" y="2003425"/>
            <a:ext cx="54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3300"/>
                </a:solidFill>
                <a:latin typeface="Times New Roman" pitchFamily="18" charset="0"/>
              </a:rPr>
              <a:t>r</a:t>
            </a:r>
          </a:p>
        </p:txBody>
      </p:sp>
      <p:graphicFrame>
        <p:nvGraphicFramePr>
          <p:cNvPr id="129040" name="Object 16"/>
          <p:cNvGraphicFramePr>
            <a:graphicFrameLocks/>
          </p:cNvGraphicFramePr>
          <p:nvPr/>
        </p:nvGraphicFramePr>
        <p:xfrm>
          <a:off x="908050" y="2701925"/>
          <a:ext cx="1054100" cy="812800"/>
        </p:xfrm>
        <a:graphic>
          <a:graphicData uri="http://schemas.openxmlformats.org/presentationml/2006/ole">
            <mc:AlternateContent xmlns:mc="http://schemas.openxmlformats.org/markup-compatibility/2006">
              <mc:Choice xmlns:v="urn:schemas-microsoft-com:vml" Requires="v">
                <p:oleObj spid="_x0000_s40439" name="Equation" r:id="rId4" imgW="952621" imgH="704797" progId="Equation.3">
                  <p:embed/>
                </p:oleObj>
              </mc:Choice>
              <mc:Fallback>
                <p:oleObj name="Equation" r:id="rId4" imgW="952621" imgH="704797" progId="Equation.3">
                  <p:embed/>
                  <p:pic>
                    <p:nvPicPr>
                      <p:cNvPr id="0" name="Object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701925"/>
                        <a:ext cx="1054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1" name="Object 17"/>
          <p:cNvGraphicFramePr>
            <a:graphicFrameLocks/>
          </p:cNvGraphicFramePr>
          <p:nvPr/>
        </p:nvGraphicFramePr>
        <p:xfrm>
          <a:off x="2093913" y="2708275"/>
          <a:ext cx="1130300" cy="812800"/>
        </p:xfrm>
        <a:graphic>
          <a:graphicData uri="http://schemas.openxmlformats.org/presentationml/2006/ole">
            <mc:AlternateContent xmlns:mc="http://schemas.openxmlformats.org/markup-compatibility/2006">
              <mc:Choice xmlns:v="urn:schemas-microsoft-com:vml" Requires="v">
                <p:oleObj spid="_x0000_s40440" name="Equation" r:id="rId6" imgW="1028745" imgH="704797" progId="Equation.3">
                  <p:embed/>
                </p:oleObj>
              </mc:Choice>
              <mc:Fallback>
                <p:oleObj name="Equation" r:id="rId6" imgW="1028745" imgH="704797" progId="Equation.3">
                  <p:embed/>
                  <p:pic>
                    <p:nvPicPr>
                      <p:cNvPr id="0" name="Object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913" y="2708275"/>
                        <a:ext cx="11303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2" name="Object 18"/>
          <p:cNvGraphicFramePr>
            <a:graphicFrameLocks/>
          </p:cNvGraphicFramePr>
          <p:nvPr/>
        </p:nvGraphicFramePr>
        <p:xfrm>
          <a:off x="3313113" y="2701925"/>
          <a:ext cx="1155700" cy="812800"/>
        </p:xfrm>
        <a:graphic>
          <a:graphicData uri="http://schemas.openxmlformats.org/presentationml/2006/ole">
            <mc:AlternateContent xmlns:mc="http://schemas.openxmlformats.org/markup-compatibility/2006">
              <mc:Choice xmlns:v="urn:schemas-microsoft-com:vml" Requires="v">
                <p:oleObj spid="_x0000_s40441" name="Equation" r:id="rId8" imgW="1047641" imgH="704797" progId="Equation.3">
                  <p:embed/>
                </p:oleObj>
              </mc:Choice>
              <mc:Fallback>
                <p:oleObj name="Equation" r:id="rId8" imgW="1047641" imgH="704797"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3113" y="2701925"/>
                        <a:ext cx="11557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3" name="Object 19"/>
          <p:cNvGraphicFramePr>
            <a:graphicFrameLocks/>
          </p:cNvGraphicFramePr>
          <p:nvPr/>
        </p:nvGraphicFramePr>
        <p:xfrm>
          <a:off x="4532313" y="2735263"/>
          <a:ext cx="1220787" cy="471487"/>
        </p:xfrm>
        <a:graphic>
          <a:graphicData uri="http://schemas.openxmlformats.org/presentationml/2006/ole">
            <mc:AlternateContent xmlns:mc="http://schemas.openxmlformats.org/markup-compatibility/2006">
              <mc:Choice xmlns:v="urn:schemas-microsoft-com:vml" Requires="v">
                <p:oleObj spid="_x0000_s40442" name="Equation" r:id="rId10" imgW="1114316" imgH="361981" progId="Equation.3">
                  <p:embed/>
                </p:oleObj>
              </mc:Choice>
              <mc:Fallback>
                <p:oleObj name="Equation" r:id="rId10" imgW="1114316" imgH="361981"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2313" y="2735263"/>
                        <a:ext cx="122078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9044" name="Rectangle 20"/>
          <p:cNvSpPr>
            <a:spLocks noChangeArrowheads="1"/>
          </p:cNvSpPr>
          <p:nvPr/>
        </p:nvSpPr>
        <p:spPr bwMode="auto">
          <a:xfrm>
            <a:off x="815975" y="362585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sym typeface="Monotype Sorts" pitchFamily="2" charset="2"/>
              </a:rPr>
              <a:t>根据高斯定理</a:t>
            </a:r>
          </a:p>
        </p:txBody>
      </p:sp>
      <p:graphicFrame>
        <p:nvGraphicFramePr>
          <p:cNvPr id="129045" name="Object 21"/>
          <p:cNvGraphicFramePr>
            <a:graphicFrameLocks/>
          </p:cNvGraphicFramePr>
          <p:nvPr/>
        </p:nvGraphicFramePr>
        <p:xfrm>
          <a:off x="892175" y="4252913"/>
          <a:ext cx="1892300" cy="1206500"/>
        </p:xfrm>
        <a:graphic>
          <a:graphicData uri="http://schemas.openxmlformats.org/presentationml/2006/ole">
            <mc:AlternateContent xmlns:mc="http://schemas.openxmlformats.org/markup-compatibility/2006">
              <mc:Choice xmlns:v="urn:schemas-microsoft-com:vml" Requires="v">
                <p:oleObj spid="_x0000_s40443" name="Equation" r:id="rId12" imgW="1790788" imgH="1104838" progId="Equation.3">
                  <p:embed/>
                </p:oleObj>
              </mc:Choice>
              <mc:Fallback>
                <p:oleObj name="Equation" r:id="rId12" imgW="1790788" imgH="1104838" progId="Equation.3">
                  <p:embed/>
                  <p:pic>
                    <p:nvPicPr>
                      <p:cNvPr id="0" name="Object 2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175" y="4252913"/>
                        <a:ext cx="18923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6" name="AutoShape 22"/>
          <p:cNvSpPr>
            <a:spLocks noChangeArrowheads="1"/>
          </p:cNvSpPr>
          <p:nvPr/>
        </p:nvSpPr>
        <p:spPr bwMode="auto">
          <a:xfrm>
            <a:off x="3694113" y="4810125"/>
            <a:ext cx="914400" cy="3048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47" name="Object 23"/>
          <p:cNvGraphicFramePr>
            <a:graphicFrameLocks/>
          </p:cNvGraphicFramePr>
          <p:nvPr/>
        </p:nvGraphicFramePr>
        <p:xfrm>
          <a:off x="5070475" y="4276725"/>
          <a:ext cx="1627188" cy="1204913"/>
        </p:xfrm>
        <a:graphic>
          <a:graphicData uri="http://schemas.openxmlformats.org/presentationml/2006/ole">
            <mc:AlternateContent xmlns:mc="http://schemas.openxmlformats.org/markup-compatibility/2006">
              <mc:Choice xmlns:v="urn:schemas-microsoft-com:vml" Requires="v">
                <p:oleObj spid="_x0000_s40444" name="Equation" r:id="rId14" imgW="1524086" imgH="1104838" progId="Equation.3">
                  <p:embed/>
                </p:oleObj>
              </mc:Choice>
              <mc:Fallback>
                <p:oleObj name="Equation" r:id="rId14" imgW="1524086" imgH="1104838"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70475" y="4276725"/>
                        <a:ext cx="162718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8" name="Object 24"/>
          <p:cNvGraphicFramePr>
            <a:graphicFrameLocks/>
          </p:cNvGraphicFramePr>
          <p:nvPr/>
        </p:nvGraphicFramePr>
        <p:xfrm>
          <a:off x="947738" y="5800725"/>
          <a:ext cx="2425700" cy="723900"/>
        </p:xfrm>
        <a:graphic>
          <a:graphicData uri="http://schemas.openxmlformats.org/presentationml/2006/ole">
            <mc:AlternateContent xmlns:mc="http://schemas.openxmlformats.org/markup-compatibility/2006">
              <mc:Choice xmlns:v="urn:schemas-microsoft-com:vml" Requires="v">
                <p:oleObj spid="_x0000_s40445" name="Equation" r:id="rId16" imgW="2324191" imgH="619228" progId="Equation.3">
                  <p:embed/>
                </p:oleObj>
              </mc:Choice>
              <mc:Fallback>
                <p:oleObj name="Equation" r:id="rId16" imgW="2324191" imgH="619228"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738" y="5800725"/>
                        <a:ext cx="24257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9" name="AutoShape 25"/>
          <p:cNvSpPr>
            <a:spLocks noChangeArrowheads="1"/>
          </p:cNvSpPr>
          <p:nvPr/>
        </p:nvSpPr>
        <p:spPr bwMode="auto">
          <a:xfrm>
            <a:off x="3794125" y="5911850"/>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50" name="Object 26"/>
          <p:cNvGraphicFramePr>
            <a:graphicFrameLocks/>
          </p:cNvGraphicFramePr>
          <p:nvPr/>
        </p:nvGraphicFramePr>
        <p:xfrm>
          <a:off x="4703763" y="5683250"/>
          <a:ext cx="1979612" cy="914400"/>
        </p:xfrm>
        <a:graphic>
          <a:graphicData uri="http://schemas.openxmlformats.org/presentationml/2006/ole">
            <mc:AlternateContent xmlns:mc="http://schemas.openxmlformats.org/markup-compatibility/2006">
              <mc:Choice xmlns:v="urn:schemas-microsoft-com:vml" Requires="v">
                <p:oleObj spid="_x0000_s40446" name="Equation" r:id="rId18" imgW="1876359" imgH="809531" progId="Equation.3">
                  <p:embed/>
                </p:oleObj>
              </mc:Choice>
              <mc:Fallback>
                <p:oleObj name="Equation" r:id="rId18" imgW="1876359" imgH="809531" progId="Equation.3">
                  <p:embed/>
                  <p:pic>
                    <p:nvPicPr>
                      <p:cNvPr id="0" name="Object 2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3763" y="5683250"/>
                        <a:ext cx="1979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9051" name="Group 27"/>
          <p:cNvGrpSpPr>
            <a:grpSpLocks/>
          </p:cNvGrpSpPr>
          <p:nvPr/>
        </p:nvGrpSpPr>
        <p:grpSpPr bwMode="auto">
          <a:xfrm>
            <a:off x="6665913" y="1525588"/>
            <a:ext cx="1412875" cy="1571625"/>
            <a:chOff x="4272" y="354"/>
            <a:chExt cx="890" cy="990"/>
          </a:xfrm>
        </p:grpSpPr>
        <p:sp>
          <p:nvSpPr>
            <p:cNvPr id="39981" name="Text Box 28"/>
            <p:cNvSpPr txBox="1">
              <a:spLocks noChangeArrowheads="1"/>
            </p:cNvSpPr>
            <p:nvPr/>
          </p:nvSpPr>
          <p:spPr bwMode="auto">
            <a:xfrm>
              <a:off x="4586" y="35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2" name="Text Box 29"/>
            <p:cNvSpPr txBox="1">
              <a:spLocks noChangeArrowheads="1"/>
            </p:cNvSpPr>
            <p:nvPr/>
          </p:nvSpPr>
          <p:spPr bwMode="auto">
            <a:xfrm>
              <a:off x="4272"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3" name="Text Box 30"/>
            <p:cNvSpPr txBox="1">
              <a:spLocks noChangeArrowheads="1"/>
            </p:cNvSpPr>
            <p:nvPr/>
          </p:nvSpPr>
          <p:spPr bwMode="auto">
            <a:xfrm>
              <a:off x="4336"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4" name="Text Box 31"/>
            <p:cNvSpPr txBox="1">
              <a:spLocks noChangeArrowheads="1"/>
            </p:cNvSpPr>
            <p:nvPr/>
          </p:nvSpPr>
          <p:spPr bwMode="auto">
            <a:xfrm>
              <a:off x="4938"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5" name="Text Box 32"/>
            <p:cNvSpPr txBox="1">
              <a:spLocks noChangeArrowheads="1"/>
            </p:cNvSpPr>
            <p:nvPr/>
          </p:nvSpPr>
          <p:spPr bwMode="auto">
            <a:xfrm>
              <a:off x="4874"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6" name="Text Box 33"/>
            <p:cNvSpPr txBox="1">
              <a:spLocks noChangeArrowheads="1"/>
            </p:cNvSpPr>
            <p:nvPr/>
          </p:nvSpPr>
          <p:spPr bwMode="auto">
            <a:xfrm>
              <a:off x="4624" y="105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grpSp>
      <p:sp>
        <p:nvSpPr>
          <p:cNvPr id="129058" name="Rectangle 34"/>
          <p:cNvSpPr>
            <a:spLocks noChangeArrowheads="1"/>
          </p:cNvSpPr>
          <p:nvPr/>
        </p:nvSpPr>
        <p:spPr bwMode="auto">
          <a:xfrm>
            <a:off x="342900" y="5000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29059" name="Rectangle 35"/>
          <p:cNvSpPr>
            <a:spLocks noChangeArrowheads="1"/>
          </p:cNvSpPr>
          <p:nvPr/>
        </p:nvSpPr>
        <p:spPr bwMode="auto">
          <a:xfrm>
            <a:off x="306388" y="976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29060" name="Group 36"/>
          <p:cNvGrpSpPr>
            <a:grpSpLocks/>
          </p:cNvGrpSpPr>
          <p:nvPr/>
        </p:nvGrpSpPr>
        <p:grpSpPr bwMode="auto">
          <a:xfrm>
            <a:off x="6284913" y="1254125"/>
            <a:ext cx="2159000" cy="2160588"/>
            <a:chOff x="2925" y="247"/>
            <a:chExt cx="1360" cy="1361"/>
          </a:xfrm>
        </p:grpSpPr>
        <p:sp>
          <p:nvSpPr>
            <p:cNvPr id="129061" name="Oval 37"/>
            <p:cNvSpPr>
              <a:spLocks noChangeArrowheads="1"/>
            </p:cNvSpPr>
            <p:nvPr/>
          </p:nvSpPr>
          <p:spPr bwMode="auto">
            <a:xfrm>
              <a:off x="2930" y="253"/>
              <a:ext cx="1349" cy="1349"/>
            </a:xfrm>
            <a:prstGeom prst="ellipse">
              <a:avLst/>
            </a:prstGeom>
            <a:gradFill rotWithShape="1">
              <a:gsLst>
                <a:gs pos="0">
                  <a:schemeClr val="accent1">
                    <a:alpha val="50000"/>
                  </a:schemeClr>
                </a:gs>
                <a:gs pos="100000">
                  <a:schemeClr val="accent1">
                    <a:gamma/>
                    <a:shade val="46275"/>
                    <a:invGamma/>
                    <a:alpha val="80000"/>
                  </a:schemeClr>
                </a:gs>
              </a:gsLst>
              <a:path path="shape">
                <a:fillToRect l="50000" t="50000" r="50000" b="50000"/>
              </a:path>
            </a:gra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9972" name="Oval 38"/>
            <p:cNvSpPr>
              <a:spLocks noChangeArrowheads="1"/>
            </p:cNvSpPr>
            <p:nvPr/>
          </p:nvSpPr>
          <p:spPr bwMode="auto">
            <a:xfrm>
              <a:off x="3176" y="247"/>
              <a:ext cx="857"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Oval 39"/>
            <p:cNvSpPr>
              <a:spLocks noChangeArrowheads="1"/>
            </p:cNvSpPr>
            <p:nvPr/>
          </p:nvSpPr>
          <p:spPr bwMode="auto">
            <a:xfrm>
              <a:off x="3336" y="247"/>
              <a:ext cx="53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Oval 40"/>
            <p:cNvSpPr>
              <a:spLocks noChangeArrowheads="1"/>
            </p:cNvSpPr>
            <p:nvPr/>
          </p:nvSpPr>
          <p:spPr bwMode="auto">
            <a:xfrm>
              <a:off x="2948" y="420"/>
              <a:ext cx="1315" cy="101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Oval 41"/>
            <p:cNvSpPr>
              <a:spLocks noChangeArrowheads="1"/>
            </p:cNvSpPr>
            <p:nvPr/>
          </p:nvSpPr>
          <p:spPr bwMode="auto">
            <a:xfrm>
              <a:off x="2948" y="575"/>
              <a:ext cx="1315" cy="7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Oval 42"/>
            <p:cNvSpPr>
              <a:spLocks noChangeArrowheads="1"/>
            </p:cNvSpPr>
            <p:nvPr/>
          </p:nvSpPr>
          <p:spPr bwMode="auto">
            <a:xfrm>
              <a:off x="2948" y="723"/>
              <a:ext cx="1315" cy="40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Oval 43"/>
            <p:cNvSpPr>
              <a:spLocks noChangeArrowheads="1"/>
            </p:cNvSpPr>
            <p:nvPr/>
          </p:nvSpPr>
          <p:spPr bwMode="auto">
            <a:xfrm>
              <a:off x="2925" y="859"/>
              <a:ext cx="1360" cy="1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Oval 44"/>
            <p:cNvSpPr>
              <a:spLocks noChangeArrowheads="1"/>
            </p:cNvSpPr>
            <p:nvPr/>
          </p:nvSpPr>
          <p:spPr bwMode="auto">
            <a:xfrm>
              <a:off x="3506" y="247"/>
              <a:ext cx="19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Oval 45"/>
            <p:cNvSpPr>
              <a:spLocks noChangeArrowheads="1"/>
            </p:cNvSpPr>
            <p:nvPr/>
          </p:nvSpPr>
          <p:spPr bwMode="auto">
            <a:xfrm>
              <a:off x="3061" y="255"/>
              <a:ext cx="1088"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Oval 46"/>
            <p:cNvSpPr>
              <a:spLocks noChangeArrowheads="1"/>
            </p:cNvSpPr>
            <p:nvPr/>
          </p:nvSpPr>
          <p:spPr bwMode="auto">
            <a:xfrm>
              <a:off x="2931" y="253"/>
              <a:ext cx="1349" cy="1349"/>
            </a:xfrm>
            <a:prstGeom prst="ellipse">
              <a:avLst/>
            </a:prstGeom>
            <a:noFill/>
            <a:ln w="19050">
              <a:solidFill>
                <a:schemeClr val="hlink"/>
              </a:solidFill>
              <a:round/>
              <a:headEnd/>
              <a:tailEnd/>
            </a:ln>
            <a:effectLst/>
            <a:extLst>
              <a:ext uri="{909E8E84-426E-40DD-AFC4-6F175D3DCCD1}">
                <a14:hiddenFill xmlns:a14="http://schemas.microsoft.com/office/drawing/2010/main">
                  <a:gradFill rotWithShape="1">
                    <a:gsLst>
                      <a:gs pos="0">
                        <a:schemeClr val="accent1"/>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71" name="Freeform 47"/>
          <p:cNvSpPr>
            <a:spLocks/>
          </p:cNvSpPr>
          <p:nvPr/>
        </p:nvSpPr>
        <p:spPr bwMode="auto">
          <a:xfrm>
            <a:off x="7662863" y="1544638"/>
            <a:ext cx="336550" cy="3333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0099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2" name="Line 48"/>
          <p:cNvSpPr>
            <a:spLocks noChangeShapeType="1"/>
          </p:cNvSpPr>
          <p:nvPr/>
        </p:nvSpPr>
        <p:spPr bwMode="auto">
          <a:xfrm flipV="1">
            <a:off x="7810500" y="796925"/>
            <a:ext cx="736600" cy="946150"/>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3" name="Line 49"/>
          <p:cNvSpPr>
            <a:spLocks noChangeShapeType="1"/>
          </p:cNvSpPr>
          <p:nvPr/>
        </p:nvSpPr>
        <p:spPr bwMode="auto">
          <a:xfrm flipV="1">
            <a:off x="7807325" y="1112838"/>
            <a:ext cx="490538" cy="630237"/>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74" name="Object 50"/>
          <p:cNvGraphicFramePr>
            <a:graphicFrameLocks noChangeAspect="1"/>
          </p:cNvGraphicFramePr>
          <p:nvPr/>
        </p:nvGraphicFramePr>
        <p:xfrm>
          <a:off x="8323263" y="1547813"/>
          <a:ext cx="377825" cy="341312"/>
        </p:xfrm>
        <a:graphic>
          <a:graphicData uri="http://schemas.openxmlformats.org/presentationml/2006/ole">
            <mc:AlternateContent xmlns:mc="http://schemas.openxmlformats.org/markup-compatibility/2006">
              <mc:Choice xmlns:v="urn:schemas-microsoft-com:vml" Requires="v">
                <p:oleObj spid="_x0000_s40447" name="公式" r:id="rId20" imgW="314211" imgH="276142" progId="Equation.3">
                  <p:embed/>
                </p:oleObj>
              </mc:Choice>
              <mc:Fallback>
                <p:oleObj name="公式" r:id="rId20" imgW="314211" imgH="276142"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3263" y="1547813"/>
                        <a:ext cx="377825" cy="341312"/>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29075" name="Object 51"/>
          <p:cNvGraphicFramePr>
            <a:graphicFrameLocks noChangeAspect="1"/>
          </p:cNvGraphicFramePr>
          <p:nvPr/>
        </p:nvGraphicFramePr>
        <p:xfrm>
          <a:off x="8483600" y="887413"/>
          <a:ext cx="252413" cy="331787"/>
        </p:xfrm>
        <a:graphic>
          <a:graphicData uri="http://schemas.openxmlformats.org/presentationml/2006/ole">
            <mc:AlternateContent xmlns:mc="http://schemas.openxmlformats.org/markup-compatibility/2006">
              <mc:Choice xmlns:v="urn:schemas-microsoft-com:vml" Requires="v">
                <p:oleObj spid="_x0000_s40448" name="公式" r:id="rId22" imgW="171412" imgH="266694" progId="Equation.3">
                  <p:embed/>
                </p:oleObj>
              </mc:Choice>
              <mc:Fallback>
                <p:oleObj name="公式" r:id="rId22" imgW="171412" imgH="266694"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83600" y="887413"/>
                        <a:ext cx="25241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39970" name="矩形 1"/>
          <p:cNvSpPr>
            <a:spLocks noChangeArrowheads="1"/>
          </p:cNvSpPr>
          <p:nvPr/>
        </p:nvSpPr>
        <p:spPr bwMode="auto">
          <a:xfrm>
            <a:off x="0" y="1588"/>
            <a:ext cx="292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762000" eaLnBrk="0" hangingPunct="0">
              <a:spcBef>
                <a:spcPct val="50000"/>
              </a:spcBef>
            </a:pPr>
            <a:r>
              <a:rPr lang="zh-CN" altLang="zh-CN" sz="2400" b="1">
                <a:solidFill>
                  <a:srgbClr val="FFC000"/>
                </a:solidFill>
              </a:rPr>
              <a:t>书中例题</a:t>
            </a:r>
            <a:r>
              <a:rPr lang="en-US" altLang="zh-CN" sz="2400" b="1">
                <a:solidFill>
                  <a:srgbClr val="FFC000"/>
                </a:solidFill>
              </a:rPr>
              <a:t>8.9 (p.302)</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58"/>
                                        </p:tgtEl>
                                        <p:attrNameLst>
                                          <p:attrName>style.visibility</p:attrName>
                                        </p:attrNameLst>
                                      </p:cBhvr>
                                      <p:to>
                                        <p:strVal val="visible"/>
                                      </p:to>
                                    </p:set>
                                    <p:animEffect transition="in" filter="wipe(left)">
                                      <p:cBhvr>
                                        <p:cTn id="7" dur="500"/>
                                        <p:tgtEl>
                                          <p:spTgt spid="129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5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90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9051"/>
                                        </p:tgtEl>
                                        <p:attrNameLst>
                                          <p:attrName>style.visibility</p:attrName>
                                        </p:attrNameLst>
                                      </p:cBhvr>
                                      <p:to>
                                        <p:strVal val="visible"/>
                                      </p:to>
                                    </p:set>
                                    <p:animEffect transition="in" filter="wipe(left)">
                                      <p:cBhvr>
                                        <p:cTn id="21" dur="500"/>
                                        <p:tgtEl>
                                          <p:spTgt spid="129051"/>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2902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9030"/>
                                        </p:tgtEl>
                                        <p:attrNameLst>
                                          <p:attrName>style.visibility</p:attrName>
                                        </p:attrNameLst>
                                      </p:cBhvr>
                                      <p:to>
                                        <p:strVal val="visible"/>
                                      </p:to>
                                    </p:set>
                                    <p:animEffect transition="in" filter="wipe(down)">
                                      <p:cBhvr>
                                        <p:cTn id="29" dur="500"/>
                                        <p:tgtEl>
                                          <p:spTgt spid="12903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903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9059"/>
                                        </p:tgtEl>
                                        <p:attrNameLst>
                                          <p:attrName>style.visibility</p:attrName>
                                        </p:attrNameLst>
                                      </p:cBhvr>
                                      <p:to>
                                        <p:strVal val="visible"/>
                                      </p:to>
                                    </p:set>
                                    <p:animEffect transition="in" filter="wipe(left)">
                                      <p:cBhvr>
                                        <p:cTn id="37" dur="500"/>
                                        <p:tgtEl>
                                          <p:spTgt spid="1290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027"/>
                                        </p:tgtEl>
                                        <p:attrNameLst>
                                          <p:attrName>style.visibility</p:attrName>
                                        </p:attrNameLst>
                                      </p:cBhvr>
                                      <p:to>
                                        <p:strVal val="visible"/>
                                      </p:to>
                                    </p:set>
                                    <p:animEffect transition="in" filter="wipe(left)">
                                      <p:cBhvr>
                                        <p:cTn id="42" dur="500"/>
                                        <p:tgtEl>
                                          <p:spTgt spid="1290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9032"/>
                                        </p:tgtEl>
                                        <p:attrNameLst>
                                          <p:attrName>style.visibility</p:attrName>
                                        </p:attrNameLst>
                                      </p:cBhvr>
                                      <p:to>
                                        <p:strVal val="visible"/>
                                      </p:to>
                                    </p:set>
                                    <p:animEffect transition="in" filter="wipe(left)">
                                      <p:cBhvr>
                                        <p:cTn id="47" dur="500"/>
                                        <p:tgtEl>
                                          <p:spTgt spid="1290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9037"/>
                                        </p:tgtEl>
                                        <p:attrNameLst>
                                          <p:attrName>style.visibility</p:attrName>
                                        </p:attrNameLst>
                                      </p:cBhvr>
                                      <p:to>
                                        <p:strVal val="visible"/>
                                      </p:to>
                                    </p:set>
                                    <p:animEffect transition="in" filter="wipe(left)">
                                      <p:cBhvr>
                                        <p:cTn id="52" dur="500"/>
                                        <p:tgtEl>
                                          <p:spTgt spid="129037"/>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2903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9038"/>
                                        </p:tgtEl>
                                        <p:attrNameLst>
                                          <p:attrName>style.visibility</p:attrName>
                                        </p:attrNameLst>
                                      </p:cBhvr>
                                      <p:to>
                                        <p:strVal val="visible"/>
                                      </p:to>
                                    </p:set>
                                    <p:animEffect transition="in" filter="wipe(down)">
                                      <p:cBhvr>
                                        <p:cTn id="60" dur="500"/>
                                        <p:tgtEl>
                                          <p:spTgt spid="129038"/>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12903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9033"/>
                                        </p:tgtEl>
                                        <p:attrNameLst>
                                          <p:attrName>style.visibility</p:attrName>
                                        </p:attrNameLst>
                                      </p:cBhvr>
                                      <p:to>
                                        <p:strVal val="visible"/>
                                      </p:to>
                                    </p:set>
                                    <p:animEffect transition="in" filter="wipe(left)">
                                      <p:cBhvr>
                                        <p:cTn id="68" dur="500"/>
                                        <p:tgtEl>
                                          <p:spTgt spid="12903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nodeType="clickEffect">
                                  <p:stCondLst>
                                    <p:cond delay="0"/>
                                  </p:stCondLst>
                                  <p:childTnLst>
                                    <p:set>
                                      <p:cBhvr>
                                        <p:cTn id="72" dur="1" fill="hold">
                                          <p:stCondLst>
                                            <p:cond delay="0"/>
                                          </p:stCondLst>
                                        </p:cTn>
                                        <p:tgtEl>
                                          <p:spTgt spid="129060"/>
                                        </p:tgtEl>
                                        <p:attrNameLst>
                                          <p:attrName>style.visibility</p:attrName>
                                        </p:attrNameLst>
                                      </p:cBhvr>
                                      <p:to>
                                        <p:strVal val="visible"/>
                                      </p:to>
                                    </p:set>
                                    <p:anim calcmode="lin" valueType="num">
                                      <p:cBhvr>
                                        <p:cTn id="73" dur="500" fill="hold"/>
                                        <p:tgtEl>
                                          <p:spTgt spid="129060"/>
                                        </p:tgtEl>
                                        <p:attrNameLst>
                                          <p:attrName>ppt_w</p:attrName>
                                        </p:attrNameLst>
                                      </p:cBhvr>
                                      <p:tavLst>
                                        <p:tav tm="0">
                                          <p:val>
                                            <p:strVal val="4*#ppt_w"/>
                                          </p:val>
                                        </p:tav>
                                        <p:tav tm="100000">
                                          <p:val>
                                            <p:strVal val="#ppt_w"/>
                                          </p:val>
                                        </p:tav>
                                      </p:tavLst>
                                    </p:anim>
                                    <p:anim calcmode="lin" valueType="num">
                                      <p:cBhvr>
                                        <p:cTn id="74" dur="500" fill="hold"/>
                                        <p:tgtEl>
                                          <p:spTgt spid="129060"/>
                                        </p:tgtEl>
                                        <p:attrNameLst>
                                          <p:attrName>ppt_h</p:attrName>
                                        </p:attrNameLst>
                                      </p:cBhvr>
                                      <p:tavLst>
                                        <p:tav tm="0">
                                          <p:val>
                                            <p:strVal val="4*#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36" fill="hold" grpId="0" nodeType="clickEffect">
                                  <p:stCondLst>
                                    <p:cond delay="0"/>
                                  </p:stCondLst>
                                  <p:childTnLst>
                                    <p:set>
                                      <p:cBhvr>
                                        <p:cTn id="78" dur="1" fill="hold">
                                          <p:stCondLst>
                                            <p:cond delay="0"/>
                                          </p:stCondLst>
                                        </p:cTn>
                                        <p:tgtEl>
                                          <p:spTgt spid="129071"/>
                                        </p:tgtEl>
                                        <p:attrNameLst>
                                          <p:attrName>style.visibility</p:attrName>
                                        </p:attrNameLst>
                                      </p:cBhvr>
                                      <p:to>
                                        <p:strVal val="visible"/>
                                      </p:to>
                                    </p:set>
                                    <p:anim calcmode="lin" valueType="num">
                                      <p:cBhvr>
                                        <p:cTn id="79" dur="500" fill="hold"/>
                                        <p:tgtEl>
                                          <p:spTgt spid="129071"/>
                                        </p:tgtEl>
                                        <p:attrNameLst>
                                          <p:attrName>ppt_w</p:attrName>
                                        </p:attrNameLst>
                                      </p:cBhvr>
                                      <p:tavLst>
                                        <p:tav tm="0">
                                          <p:val>
                                            <p:strVal val="(6*min(max(#ppt_w*#ppt_h,.3),1)-7.4)/-.7*#ppt_w"/>
                                          </p:val>
                                        </p:tav>
                                        <p:tav tm="100000">
                                          <p:val>
                                            <p:strVal val="#ppt_w"/>
                                          </p:val>
                                        </p:tav>
                                      </p:tavLst>
                                    </p:anim>
                                    <p:anim calcmode="lin" valueType="num">
                                      <p:cBhvr>
                                        <p:cTn id="80" dur="500" fill="hold"/>
                                        <p:tgtEl>
                                          <p:spTgt spid="129071"/>
                                        </p:tgtEl>
                                        <p:attrNameLst>
                                          <p:attrName>ppt_h</p:attrName>
                                        </p:attrNameLst>
                                      </p:cBhvr>
                                      <p:tavLst>
                                        <p:tav tm="0">
                                          <p:val>
                                            <p:strVal val="(6*min(max(#ppt_w*#ppt_h,.3),1)-7.4)/-.7*#ppt_h"/>
                                          </p:val>
                                        </p:tav>
                                        <p:tav tm="100000">
                                          <p:val>
                                            <p:strVal val="#ppt_h"/>
                                          </p:val>
                                        </p:tav>
                                      </p:tavLst>
                                    </p:anim>
                                    <p:anim calcmode="lin" valueType="num">
                                      <p:cBhvr>
                                        <p:cTn id="81" dur="500" fill="hold"/>
                                        <p:tgtEl>
                                          <p:spTgt spid="129071"/>
                                        </p:tgtEl>
                                        <p:attrNameLst>
                                          <p:attrName>ppt_x</p:attrName>
                                        </p:attrNameLst>
                                      </p:cBhvr>
                                      <p:tavLst>
                                        <p:tav tm="0">
                                          <p:val>
                                            <p:fltVal val="0.5"/>
                                          </p:val>
                                        </p:tav>
                                        <p:tav tm="100000">
                                          <p:val>
                                            <p:strVal val="#ppt_x"/>
                                          </p:val>
                                        </p:tav>
                                      </p:tavLst>
                                    </p:anim>
                                    <p:anim calcmode="lin" valueType="num">
                                      <p:cBhvr>
                                        <p:cTn id="82" dur="500" fill="hold"/>
                                        <p:tgtEl>
                                          <p:spTgt spid="129071"/>
                                        </p:tgtEl>
                                        <p:attrNameLst>
                                          <p:attrName>ppt_y</p:attrName>
                                        </p:attrNameLst>
                                      </p:cBhvr>
                                      <p:tavLst>
                                        <p:tav tm="0">
                                          <p:val>
                                            <p:strVal val="1+(6*min(max(#ppt_w*#ppt_h,.3),1)-7.4)/-.7*#ppt_h/2"/>
                                          </p:val>
                                        </p:tav>
                                        <p:tav tm="100000">
                                          <p:val>
                                            <p:strVal val="#ppt_y"/>
                                          </p:val>
                                        </p:tav>
                                      </p:tavLst>
                                    </p:anim>
                                  </p:childTnLst>
                                </p:cTn>
                              </p:par>
                            </p:childTnLst>
                          </p:cTn>
                        </p:par>
                        <p:par>
                          <p:cTn id="83" fill="hold" nodeType="afterGroup">
                            <p:stCondLst>
                              <p:cond delay="500"/>
                            </p:stCondLst>
                            <p:childTnLst>
                              <p:par>
                                <p:cTn id="84" presetID="9" presetClass="entr" presetSubtype="0" fill="hold" nodeType="afterEffect">
                                  <p:stCondLst>
                                    <p:cond delay="0"/>
                                  </p:stCondLst>
                                  <p:childTnLst>
                                    <p:set>
                                      <p:cBhvr>
                                        <p:cTn id="85" dur="1" fill="hold">
                                          <p:stCondLst>
                                            <p:cond delay="0"/>
                                          </p:stCondLst>
                                        </p:cTn>
                                        <p:tgtEl>
                                          <p:spTgt spid="129074"/>
                                        </p:tgtEl>
                                        <p:attrNameLst>
                                          <p:attrName>style.visibility</p:attrName>
                                        </p:attrNameLst>
                                      </p:cBhvr>
                                      <p:to>
                                        <p:strVal val="visible"/>
                                      </p:to>
                                    </p:set>
                                    <p:animEffect transition="in" filter="dissolve">
                                      <p:cBhvr>
                                        <p:cTn id="86" dur="500"/>
                                        <p:tgtEl>
                                          <p:spTgt spid="12907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29040"/>
                                        </p:tgtEl>
                                        <p:attrNameLst>
                                          <p:attrName>style.visibility</p:attrName>
                                        </p:attrNameLst>
                                      </p:cBhvr>
                                      <p:to>
                                        <p:strVal val="visible"/>
                                      </p:to>
                                    </p:set>
                                    <p:animEffect transition="in" filter="wipe(left)">
                                      <p:cBhvr>
                                        <p:cTn id="91" dur="500"/>
                                        <p:tgtEl>
                                          <p:spTgt spid="129040"/>
                                        </p:tgtEl>
                                      </p:cBhvr>
                                    </p:animEffect>
                                  </p:childTnLst>
                                </p:cTn>
                              </p:par>
                            </p:childTnLst>
                          </p:cTn>
                        </p:par>
                        <p:par>
                          <p:cTn id="92" fill="hold" nodeType="afterGroup">
                            <p:stCondLst>
                              <p:cond delay="500"/>
                            </p:stCondLst>
                            <p:childTnLst>
                              <p:par>
                                <p:cTn id="93" presetID="18" presetClass="entr" presetSubtype="3" fill="hold" grpId="0" nodeType="afterEffect">
                                  <p:stCondLst>
                                    <p:cond delay="0"/>
                                  </p:stCondLst>
                                  <p:childTnLst>
                                    <p:set>
                                      <p:cBhvr>
                                        <p:cTn id="94" dur="1" fill="hold">
                                          <p:stCondLst>
                                            <p:cond delay="0"/>
                                          </p:stCondLst>
                                        </p:cTn>
                                        <p:tgtEl>
                                          <p:spTgt spid="129073"/>
                                        </p:tgtEl>
                                        <p:attrNameLst>
                                          <p:attrName>style.visibility</p:attrName>
                                        </p:attrNameLst>
                                      </p:cBhvr>
                                      <p:to>
                                        <p:strVal val="visible"/>
                                      </p:to>
                                    </p:set>
                                    <p:animEffect transition="in" filter="strips(upRight)">
                                      <p:cBhvr>
                                        <p:cTn id="95" dur="500"/>
                                        <p:tgtEl>
                                          <p:spTgt spid="12907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8" presetClass="entr" presetSubtype="3" fill="hold" grpId="0" nodeType="clickEffect">
                                  <p:stCondLst>
                                    <p:cond delay="0"/>
                                  </p:stCondLst>
                                  <p:childTnLst>
                                    <p:set>
                                      <p:cBhvr>
                                        <p:cTn id="99" dur="1" fill="hold">
                                          <p:stCondLst>
                                            <p:cond delay="0"/>
                                          </p:stCondLst>
                                        </p:cTn>
                                        <p:tgtEl>
                                          <p:spTgt spid="129072"/>
                                        </p:tgtEl>
                                        <p:attrNameLst>
                                          <p:attrName>style.visibility</p:attrName>
                                        </p:attrNameLst>
                                      </p:cBhvr>
                                      <p:to>
                                        <p:strVal val="visible"/>
                                      </p:to>
                                    </p:set>
                                    <p:animEffect transition="in" filter="strips(upRight)">
                                      <p:cBhvr>
                                        <p:cTn id="100" dur="500"/>
                                        <p:tgtEl>
                                          <p:spTgt spid="129072"/>
                                        </p:tgtEl>
                                      </p:cBhvr>
                                    </p:animEffect>
                                  </p:childTnLst>
                                </p:cTn>
                              </p:par>
                            </p:childTnLst>
                          </p:cTn>
                        </p:par>
                        <p:par>
                          <p:cTn id="101" fill="hold" nodeType="afterGroup">
                            <p:stCondLst>
                              <p:cond delay="500"/>
                            </p:stCondLst>
                            <p:childTnLst>
                              <p:par>
                                <p:cTn id="102" presetID="9" presetClass="entr" presetSubtype="0" fill="hold" nodeType="afterEffect">
                                  <p:stCondLst>
                                    <p:cond delay="0"/>
                                  </p:stCondLst>
                                  <p:childTnLst>
                                    <p:set>
                                      <p:cBhvr>
                                        <p:cTn id="103" dur="1" fill="hold">
                                          <p:stCondLst>
                                            <p:cond delay="0"/>
                                          </p:stCondLst>
                                        </p:cTn>
                                        <p:tgtEl>
                                          <p:spTgt spid="129075"/>
                                        </p:tgtEl>
                                        <p:attrNameLst>
                                          <p:attrName>style.visibility</p:attrName>
                                        </p:attrNameLst>
                                      </p:cBhvr>
                                      <p:to>
                                        <p:strVal val="visible"/>
                                      </p:to>
                                    </p:set>
                                    <p:animEffect transition="in" filter="dissolve">
                                      <p:cBhvr>
                                        <p:cTn id="104" dur="500"/>
                                        <p:tgtEl>
                                          <p:spTgt spid="129075"/>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29041"/>
                                        </p:tgtEl>
                                        <p:attrNameLst>
                                          <p:attrName>style.visibility</p:attrName>
                                        </p:attrNameLst>
                                      </p:cBhvr>
                                      <p:to>
                                        <p:strVal val="visible"/>
                                      </p:to>
                                    </p:set>
                                    <p:animEffect transition="in" filter="wipe(left)">
                                      <p:cBhvr>
                                        <p:cTn id="109" dur="500"/>
                                        <p:tgtEl>
                                          <p:spTgt spid="12904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29042"/>
                                        </p:tgtEl>
                                        <p:attrNameLst>
                                          <p:attrName>style.visibility</p:attrName>
                                        </p:attrNameLst>
                                      </p:cBhvr>
                                      <p:to>
                                        <p:strVal val="visible"/>
                                      </p:to>
                                    </p:set>
                                    <p:animEffect transition="in" filter="wipe(left)">
                                      <p:cBhvr>
                                        <p:cTn id="114" dur="500"/>
                                        <p:tgtEl>
                                          <p:spTgt spid="1290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29043"/>
                                        </p:tgtEl>
                                        <p:attrNameLst>
                                          <p:attrName>style.visibility</p:attrName>
                                        </p:attrNameLst>
                                      </p:cBhvr>
                                      <p:to>
                                        <p:strVal val="visible"/>
                                      </p:to>
                                    </p:set>
                                    <p:animEffect transition="in" filter="wipe(left)">
                                      <p:cBhvr>
                                        <p:cTn id="119" dur="500"/>
                                        <p:tgtEl>
                                          <p:spTgt spid="12904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9044"/>
                                        </p:tgtEl>
                                        <p:attrNameLst>
                                          <p:attrName>style.visibility</p:attrName>
                                        </p:attrNameLst>
                                      </p:cBhvr>
                                      <p:to>
                                        <p:strVal val="visible"/>
                                      </p:to>
                                    </p:set>
                                    <p:animEffect transition="in" filter="wipe(left)">
                                      <p:cBhvr>
                                        <p:cTn id="124" dur="500"/>
                                        <p:tgtEl>
                                          <p:spTgt spid="12904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29045"/>
                                        </p:tgtEl>
                                        <p:attrNameLst>
                                          <p:attrName>style.visibility</p:attrName>
                                        </p:attrNameLst>
                                      </p:cBhvr>
                                      <p:to>
                                        <p:strVal val="visible"/>
                                      </p:to>
                                    </p:set>
                                    <p:animEffect transition="in" filter="wipe(left)">
                                      <p:cBhvr>
                                        <p:cTn id="129" dur="500"/>
                                        <p:tgtEl>
                                          <p:spTgt spid="12904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29046"/>
                                        </p:tgtEl>
                                        <p:attrNameLst>
                                          <p:attrName>style.visibility</p:attrName>
                                        </p:attrNameLst>
                                      </p:cBhvr>
                                      <p:to>
                                        <p:strVal val="visible"/>
                                      </p:to>
                                    </p:set>
                                    <p:animEffect transition="in" filter="wipe(left)">
                                      <p:cBhvr>
                                        <p:cTn id="134" dur="500"/>
                                        <p:tgtEl>
                                          <p:spTgt spid="129046"/>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29047"/>
                                        </p:tgtEl>
                                        <p:attrNameLst>
                                          <p:attrName>style.visibility</p:attrName>
                                        </p:attrNameLst>
                                      </p:cBhvr>
                                      <p:to>
                                        <p:strVal val="visible"/>
                                      </p:to>
                                    </p:set>
                                    <p:animEffect transition="in" filter="wipe(left)">
                                      <p:cBhvr>
                                        <p:cTn id="139" dur="500"/>
                                        <p:tgtEl>
                                          <p:spTgt spid="129047"/>
                                        </p:tgtEl>
                                      </p:cBhvr>
                                    </p:animEffect>
                                  </p:childTnLst>
                                  <p:subTnLst>
                                    <p:audio>
                                      <p:cMediaNode>
                                        <p:cTn display="0" masterRel="sameClick">
                                          <p:stCondLst>
                                            <p:cond evt="begin" delay="0">
                                              <p:tn val="137"/>
                                            </p:cond>
                                          </p:stCondLst>
                                          <p:endCondLst>
                                            <p:cond evt="onStopAudio" delay="0">
                                              <p:tgtEl>
                                                <p:sldTgt/>
                                              </p:tgtEl>
                                            </p:cond>
                                          </p:endCondLst>
                                        </p:cTn>
                                        <p:tgtEl>
                                          <p:sndTgt r:embed="rId3" name="Whoosh"/>
                                        </p:tgtEl>
                                      </p:cMediaNode>
                                    </p:audio>
                                  </p:sub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nodeType="clickEffect">
                                  <p:stCondLst>
                                    <p:cond delay="0"/>
                                  </p:stCondLst>
                                  <p:childTnLst>
                                    <p:set>
                                      <p:cBhvr>
                                        <p:cTn id="143" dur="1" fill="hold">
                                          <p:stCondLst>
                                            <p:cond delay="0"/>
                                          </p:stCondLst>
                                        </p:cTn>
                                        <p:tgtEl>
                                          <p:spTgt spid="129048"/>
                                        </p:tgtEl>
                                        <p:attrNameLst>
                                          <p:attrName>style.visibility</p:attrName>
                                        </p:attrNameLst>
                                      </p:cBhvr>
                                      <p:to>
                                        <p:strVal val="visible"/>
                                      </p:to>
                                    </p:set>
                                    <p:animEffect transition="in" filter="wipe(left)">
                                      <p:cBhvr>
                                        <p:cTn id="144" dur="500"/>
                                        <p:tgtEl>
                                          <p:spTgt spid="12904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29049"/>
                                        </p:tgtEl>
                                        <p:attrNameLst>
                                          <p:attrName>style.visibility</p:attrName>
                                        </p:attrNameLst>
                                      </p:cBhvr>
                                      <p:to>
                                        <p:strVal val="visible"/>
                                      </p:to>
                                    </p:set>
                                    <p:animEffect transition="in" filter="wipe(left)">
                                      <p:cBhvr>
                                        <p:cTn id="149" dur="500"/>
                                        <p:tgtEl>
                                          <p:spTgt spid="12904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29050"/>
                                        </p:tgtEl>
                                        <p:attrNameLst>
                                          <p:attrName>style.visibility</p:attrName>
                                        </p:attrNameLst>
                                      </p:cBhvr>
                                      <p:to>
                                        <p:strVal val="visible"/>
                                      </p:to>
                                    </p:set>
                                    <p:animEffect transition="in" filter="wipe(left)">
                                      <p:cBhvr>
                                        <p:cTn id="154" dur="500"/>
                                        <p:tgtEl>
                                          <p:spTgt spid="129050"/>
                                        </p:tgtEl>
                                      </p:cBhvr>
                                    </p:animEffect>
                                  </p:childTnLst>
                                  <p:subTnLst>
                                    <p:audio>
                                      <p:cMediaNode>
                                        <p:cTn display="0" masterRel="sameClick">
                                          <p:stCondLst>
                                            <p:cond evt="begin" delay="0">
                                              <p:tn val="152"/>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autoUpdateAnimBg="0"/>
      <p:bldP spid="129028" grpId="0" animBg="1"/>
      <p:bldP spid="129029" grpId="0" autoUpdateAnimBg="0"/>
      <p:bldP spid="129030" grpId="0" animBg="1"/>
      <p:bldP spid="129031" grpId="0" autoUpdateAnimBg="0"/>
      <p:bldP spid="129032" grpId="0" autoUpdateAnimBg="0"/>
      <p:bldP spid="129033" grpId="0" autoUpdateAnimBg="0"/>
      <p:bldP spid="129037" grpId="0" autoUpdateAnimBg="0"/>
      <p:bldP spid="129038" grpId="0" animBg="1"/>
      <p:bldP spid="129039" grpId="0" autoUpdateAnimBg="0"/>
      <p:bldP spid="129044" grpId="0" autoUpdateAnimBg="0"/>
      <p:bldP spid="129046" grpId="0" animBg="1"/>
      <p:bldP spid="129049" grpId="0" animBg="1"/>
      <p:bldP spid="129058" grpId="0" autoUpdateAnimBg="0"/>
      <p:bldP spid="129059" grpId="0" autoUpdateAnimBg="0"/>
      <p:bldP spid="129071" grpId="0" animBg="1"/>
      <p:bldP spid="129072" grpId="0" animBg="1"/>
      <p:bldP spid="1290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a:grpSpLocks/>
          </p:cNvGrpSpPr>
          <p:nvPr/>
        </p:nvGrpSpPr>
        <p:grpSpPr bwMode="auto">
          <a:xfrm>
            <a:off x="4670425" y="1997075"/>
            <a:ext cx="3978275" cy="2413000"/>
            <a:chOff x="2267" y="757"/>
            <a:chExt cx="2506" cy="1520"/>
          </a:xfrm>
        </p:grpSpPr>
        <p:sp>
          <p:nvSpPr>
            <p:cNvPr id="40985" name="Line 3"/>
            <p:cNvSpPr>
              <a:spLocks noChangeShapeType="1"/>
            </p:cNvSpPr>
            <p:nvPr/>
          </p:nvSpPr>
          <p:spPr bwMode="auto">
            <a:xfrm>
              <a:off x="2661" y="1915"/>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6" name="Line 4"/>
            <p:cNvSpPr>
              <a:spLocks noChangeShapeType="1"/>
            </p:cNvSpPr>
            <p:nvPr/>
          </p:nvSpPr>
          <p:spPr bwMode="auto">
            <a:xfrm flipV="1">
              <a:off x="2661" y="811"/>
              <a:ext cx="0" cy="1104"/>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7" name="Text Box 5"/>
            <p:cNvSpPr txBox="1">
              <a:spLocks noChangeArrowheads="1"/>
            </p:cNvSpPr>
            <p:nvPr/>
          </p:nvSpPr>
          <p:spPr bwMode="auto">
            <a:xfrm>
              <a:off x="4485" y="1931"/>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40988" name="Text Box 6"/>
            <p:cNvSpPr txBox="1">
              <a:spLocks noChangeArrowheads="1"/>
            </p:cNvSpPr>
            <p:nvPr/>
          </p:nvSpPr>
          <p:spPr bwMode="auto">
            <a:xfrm>
              <a:off x="2267" y="75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E</a:t>
              </a:r>
            </a:p>
          </p:txBody>
        </p:sp>
        <p:sp>
          <p:nvSpPr>
            <p:cNvPr id="40989" name="Text Box 7"/>
            <p:cNvSpPr txBox="1">
              <a:spLocks noChangeArrowheads="1"/>
            </p:cNvSpPr>
            <p:nvPr/>
          </p:nvSpPr>
          <p:spPr bwMode="auto">
            <a:xfrm>
              <a:off x="2507" y="198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grpSp>
      <p:grpSp>
        <p:nvGrpSpPr>
          <p:cNvPr id="130056" name="Group 8"/>
          <p:cNvGrpSpPr>
            <a:grpSpLocks/>
          </p:cNvGrpSpPr>
          <p:nvPr/>
        </p:nvGrpSpPr>
        <p:grpSpPr bwMode="auto">
          <a:xfrm>
            <a:off x="4500563" y="234950"/>
            <a:ext cx="1541462" cy="1663700"/>
            <a:chOff x="4357" y="221"/>
            <a:chExt cx="866" cy="969"/>
          </a:xfrm>
        </p:grpSpPr>
        <p:grpSp>
          <p:nvGrpSpPr>
            <p:cNvPr id="40974" name="Group 9"/>
            <p:cNvGrpSpPr>
              <a:grpSpLocks/>
            </p:cNvGrpSpPr>
            <p:nvPr/>
          </p:nvGrpSpPr>
          <p:grpSpPr bwMode="auto">
            <a:xfrm>
              <a:off x="4456" y="384"/>
              <a:ext cx="680" cy="680"/>
              <a:chOff x="4456" y="384"/>
              <a:chExt cx="680" cy="680"/>
            </a:xfrm>
          </p:grpSpPr>
          <p:sp>
            <p:nvSpPr>
              <p:cNvPr id="40982" name="Oval 10"/>
              <p:cNvSpPr>
                <a:spLocks noChangeArrowheads="1"/>
              </p:cNvSpPr>
              <p:nvPr/>
            </p:nvSpPr>
            <p:spPr bwMode="auto">
              <a:xfrm>
                <a:off x="4456" y="384"/>
                <a:ext cx="680" cy="68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3" name="Line 11"/>
              <p:cNvSpPr>
                <a:spLocks noChangeShapeType="1"/>
              </p:cNvSpPr>
              <p:nvPr/>
            </p:nvSpPr>
            <p:spPr bwMode="auto">
              <a:xfrm flipV="1">
                <a:off x="4789" y="420"/>
                <a:ext cx="144" cy="288"/>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4" name="Text Box 12"/>
              <p:cNvSpPr txBox="1">
                <a:spLocks noChangeArrowheads="1"/>
              </p:cNvSpPr>
              <p:nvPr/>
            </p:nvSpPr>
            <p:spPr bwMode="auto">
              <a:xfrm>
                <a:off x="4543" y="409"/>
                <a:ext cx="217"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grpSp>
        <p:grpSp>
          <p:nvGrpSpPr>
            <p:cNvPr id="40975" name="Group 13"/>
            <p:cNvGrpSpPr>
              <a:grpSpLocks/>
            </p:cNvGrpSpPr>
            <p:nvPr/>
          </p:nvGrpSpPr>
          <p:grpSpPr bwMode="auto">
            <a:xfrm>
              <a:off x="4357" y="221"/>
              <a:ext cx="866" cy="969"/>
              <a:chOff x="4272" y="354"/>
              <a:chExt cx="866" cy="969"/>
            </a:xfrm>
          </p:grpSpPr>
          <p:sp>
            <p:nvSpPr>
              <p:cNvPr id="40976" name="Text Box 14"/>
              <p:cNvSpPr txBox="1">
                <a:spLocks noChangeArrowheads="1"/>
              </p:cNvSpPr>
              <p:nvPr/>
            </p:nvSpPr>
            <p:spPr bwMode="auto">
              <a:xfrm>
                <a:off x="4586" y="354"/>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7" name="Text Box 15"/>
              <p:cNvSpPr txBox="1">
                <a:spLocks noChangeArrowheads="1"/>
              </p:cNvSpPr>
              <p:nvPr/>
            </p:nvSpPr>
            <p:spPr bwMode="auto">
              <a:xfrm>
                <a:off x="4272"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8" name="Text Box 16"/>
              <p:cNvSpPr txBox="1">
                <a:spLocks noChangeArrowheads="1"/>
              </p:cNvSpPr>
              <p:nvPr/>
            </p:nvSpPr>
            <p:spPr bwMode="auto">
              <a:xfrm>
                <a:off x="4336"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9" name="Text Box 17"/>
              <p:cNvSpPr txBox="1">
                <a:spLocks noChangeArrowheads="1"/>
              </p:cNvSpPr>
              <p:nvPr/>
            </p:nvSpPr>
            <p:spPr bwMode="auto">
              <a:xfrm>
                <a:off x="4938"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0" name="Text Box 18"/>
              <p:cNvSpPr txBox="1">
                <a:spLocks noChangeArrowheads="1"/>
              </p:cNvSpPr>
              <p:nvPr/>
            </p:nvSpPr>
            <p:spPr bwMode="auto">
              <a:xfrm>
                <a:off x="4874"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1" name="Text Box 19"/>
              <p:cNvSpPr txBox="1">
                <a:spLocks noChangeArrowheads="1"/>
              </p:cNvSpPr>
              <p:nvPr/>
            </p:nvSpPr>
            <p:spPr bwMode="auto">
              <a:xfrm>
                <a:off x="4624" y="1056"/>
                <a:ext cx="20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grpSp>
      </p:grpSp>
      <p:sp>
        <p:nvSpPr>
          <p:cNvPr id="130068" name="Text Box 20"/>
          <p:cNvSpPr txBox="1">
            <a:spLocks noChangeArrowheads="1"/>
          </p:cNvSpPr>
          <p:nvPr/>
        </p:nvSpPr>
        <p:spPr bwMode="auto">
          <a:xfrm>
            <a:off x="520700" y="10525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对球面内一点</a:t>
            </a:r>
            <a:r>
              <a:rPr kumimoji="1" lang="en-US" altLang="zh-CN" sz="2400" b="1">
                <a:solidFill>
                  <a:srgbClr val="66FFFF"/>
                </a:solidFill>
                <a:latin typeface="宋体" pitchFamily="2" charset="-122"/>
              </a:rPr>
              <a:t>:</a:t>
            </a:r>
          </a:p>
        </p:txBody>
      </p:sp>
      <p:graphicFrame>
        <p:nvGraphicFramePr>
          <p:cNvPr id="130069" name="Object 21"/>
          <p:cNvGraphicFramePr>
            <a:graphicFrameLocks/>
          </p:cNvGraphicFramePr>
          <p:nvPr/>
        </p:nvGraphicFramePr>
        <p:xfrm>
          <a:off x="712788" y="2008188"/>
          <a:ext cx="2335212" cy="723900"/>
        </p:xfrm>
        <a:graphic>
          <a:graphicData uri="http://schemas.openxmlformats.org/presentationml/2006/ole">
            <mc:AlternateContent xmlns:mc="http://schemas.openxmlformats.org/markup-compatibility/2006">
              <mc:Choice xmlns:v="urn:schemas-microsoft-com:vml" Requires="v">
                <p:oleObj spid="_x0000_s41125" name="Equation" r:id="rId3" imgW="2228902" imgH="619228" progId="Equation.3">
                  <p:embed/>
                </p:oleObj>
              </mc:Choice>
              <mc:Fallback>
                <p:oleObj name="Equation" r:id="rId3" imgW="2228902" imgH="619228"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008188"/>
                        <a:ext cx="233521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0" name="Text Box 22"/>
          <p:cNvSpPr txBox="1">
            <a:spLocks noChangeArrowheads="1"/>
          </p:cNvSpPr>
          <p:nvPr/>
        </p:nvSpPr>
        <p:spPr bwMode="auto">
          <a:xfrm>
            <a:off x="857250" y="3160713"/>
            <a:ext cx="979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E = </a:t>
            </a:r>
            <a:r>
              <a:rPr kumimoji="1" lang="en-US" altLang="zh-CN" sz="2800" b="1">
                <a:solidFill>
                  <a:schemeClr val="bg1"/>
                </a:solidFill>
                <a:latin typeface="Times New Roman" pitchFamily="18" charset="0"/>
              </a:rPr>
              <a:t>0</a:t>
            </a:r>
          </a:p>
        </p:txBody>
      </p:sp>
      <p:sp>
        <p:nvSpPr>
          <p:cNvPr id="130071" name="Text Box 23"/>
          <p:cNvSpPr txBox="1">
            <a:spLocks noChangeArrowheads="1"/>
          </p:cNvSpPr>
          <p:nvPr/>
        </p:nvSpPr>
        <p:spPr bwMode="auto">
          <a:xfrm>
            <a:off x="5394325" y="426720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电场分布曲线</a:t>
            </a:r>
          </a:p>
        </p:txBody>
      </p:sp>
      <p:sp>
        <p:nvSpPr>
          <p:cNvPr id="130072" name="Oval 24"/>
          <p:cNvSpPr>
            <a:spLocks noChangeArrowheads="1"/>
          </p:cNvSpPr>
          <p:nvPr/>
        </p:nvSpPr>
        <p:spPr bwMode="auto">
          <a:xfrm>
            <a:off x="4906963" y="725488"/>
            <a:ext cx="768350" cy="719137"/>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3" name="Line 25"/>
          <p:cNvSpPr>
            <a:spLocks noChangeShapeType="1"/>
          </p:cNvSpPr>
          <p:nvPr/>
        </p:nvSpPr>
        <p:spPr bwMode="auto">
          <a:xfrm>
            <a:off x="5295900" y="3835400"/>
            <a:ext cx="8382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4" name="Line 26"/>
          <p:cNvSpPr>
            <a:spLocks noChangeShapeType="1"/>
          </p:cNvSpPr>
          <p:nvPr/>
        </p:nvSpPr>
        <p:spPr bwMode="auto">
          <a:xfrm>
            <a:off x="6151563" y="2235200"/>
            <a:ext cx="0" cy="16002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5" name="Freeform 27"/>
          <p:cNvSpPr>
            <a:spLocks/>
          </p:cNvSpPr>
          <p:nvPr/>
        </p:nvSpPr>
        <p:spPr bwMode="auto">
          <a:xfrm>
            <a:off x="6210300" y="2251075"/>
            <a:ext cx="1576388" cy="1355725"/>
          </a:xfrm>
          <a:custGeom>
            <a:avLst/>
            <a:gdLst>
              <a:gd name="T0" fmla="*/ 0 w 1008"/>
              <a:gd name="T1" fmla="*/ 0 h 816"/>
              <a:gd name="T2" fmla="*/ 2147483647 w 1008"/>
              <a:gd name="T3" fmla="*/ 2147483647 h 816"/>
              <a:gd name="T4" fmla="*/ 2147483647 w 1008"/>
              <a:gd name="T5" fmla="*/ 2147483647 h 816"/>
              <a:gd name="T6" fmla="*/ 0 60000 65536"/>
              <a:gd name="T7" fmla="*/ 0 60000 65536"/>
              <a:gd name="T8" fmla="*/ 0 60000 65536"/>
            </a:gdLst>
            <a:ahLst/>
            <a:cxnLst>
              <a:cxn ang="T6">
                <a:pos x="T0" y="T1"/>
              </a:cxn>
              <a:cxn ang="T7">
                <a:pos x="T2" y="T3"/>
              </a:cxn>
              <a:cxn ang="T8">
                <a:pos x="T4" y="T5"/>
              </a:cxn>
            </a:cxnLst>
            <a:rect l="0" t="0" r="r" b="b"/>
            <a:pathLst>
              <a:path w="1008" h="816">
                <a:moveTo>
                  <a:pt x="0" y="0"/>
                </a:moveTo>
                <a:cubicBezTo>
                  <a:pt x="60" y="220"/>
                  <a:pt x="120" y="440"/>
                  <a:pt x="288" y="576"/>
                </a:cubicBezTo>
                <a:cubicBezTo>
                  <a:pt x="456" y="712"/>
                  <a:pt x="732" y="764"/>
                  <a:pt x="1008" y="81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76" name="Object 28"/>
          <p:cNvGraphicFramePr>
            <a:graphicFrameLocks/>
          </p:cNvGraphicFramePr>
          <p:nvPr/>
        </p:nvGraphicFramePr>
        <p:xfrm>
          <a:off x="5275263" y="3081338"/>
          <a:ext cx="812800" cy="315912"/>
        </p:xfrm>
        <a:graphic>
          <a:graphicData uri="http://schemas.openxmlformats.org/presentationml/2006/ole">
            <mc:AlternateContent xmlns:mc="http://schemas.openxmlformats.org/markup-compatibility/2006">
              <mc:Choice xmlns:v="urn:schemas-microsoft-com:vml" Requires="v">
                <p:oleObj spid="_x0000_s41126" name="Equation" r:id="rId5" imgW="704816" imgH="209468" progId="Equation.3">
                  <p:embed/>
                </p:oleObj>
              </mc:Choice>
              <mc:Fallback>
                <p:oleObj name="Equation" r:id="rId5" imgW="704816" imgH="209468" progId="Equation.3">
                  <p:embed/>
                  <p:pic>
                    <p:nvPicPr>
                      <p:cNvPr id="0"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3081338"/>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77" name="Object 29"/>
          <p:cNvGraphicFramePr>
            <a:graphicFrameLocks/>
          </p:cNvGraphicFramePr>
          <p:nvPr/>
        </p:nvGraphicFramePr>
        <p:xfrm>
          <a:off x="6646863" y="2395538"/>
          <a:ext cx="1028700" cy="823912"/>
        </p:xfrm>
        <a:graphic>
          <a:graphicData uri="http://schemas.openxmlformats.org/presentationml/2006/ole">
            <mc:AlternateContent xmlns:mc="http://schemas.openxmlformats.org/markup-compatibility/2006">
              <mc:Choice xmlns:v="urn:schemas-microsoft-com:vml" Requires="v">
                <p:oleObj spid="_x0000_s41127" name="Equation" r:id="rId7" imgW="924008" imgH="723962" progId="Equation.3">
                  <p:embed/>
                </p:oleObj>
              </mc:Choice>
              <mc:Fallback>
                <p:oleObj name="Equation" r:id="rId7" imgW="924008" imgH="723962"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863" y="2395538"/>
                        <a:ext cx="1028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68"/>
                                        </p:tgtEl>
                                        <p:attrNameLst>
                                          <p:attrName>style.visibility</p:attrName>
                                        </p:attrNameLst>
                                      </p:cBhvr>
                                      <p:to>
                                        <p:strVal val="visible"/>
                                      </p:to>
                                    </p:set>
                                    <p:animEffect transition="in" filter="wipe(left)">
                                      <p:cBhvr>
                                        <p:cTn id="7" dur="500"/>
                                        <p:tgtEl>
                                          <p:spTgt spid="130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3005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dissolve">
                                      <p:cBhvr>
                                        <p:cTn id="16" dur="500"/>
                                        <p:tgtEl>
                                          <p:spTgt spid="1300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300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00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0071"/>
                                        </p:tgtEl>
                                        <p:attrNameLst>
                                          <p:attrName>style.visibility</p:attrName>
                                        </p:attrNameLst>
                                      </p:cBhvr>
                                      <p:to>
                                        <p:strVal val="visible"/>
                                      </p:to>
                                    </p:set>
                                    <p:animEffect transition="in" filter="wipe(left)">
                                      <p:cBhvr>
                                        <p:cTn id="29" dur="500"/>
                                        <p:tgtEl>
                                          <p:spTgt spid="13007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30050"/>
                                        </p:tgtEl>
                                        <p:attrNameLst>
                                          <p:attrName>style.visibility</p:attrName>
                                        </p:attrNameLst>
                                      </p:cBhvr>
                                      <p:to>
                                        <p:strVal val="visible"/>
                                      </p:to>
                                    </p:set>
                                    <p:animEffect transition="in" filter="blinds(horizontal)">
                                      <p:cBhvr>
                                        <p:cTn id="34" dur="500"/>
                                        <p:tgtEl>
                                          <p:spTgt spid="13005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0073"/>
                                        </p:tgtEl>
                                        <p:attrNameLst>
                                          <p:attrName>style.visibility</p:attrName>
                                        </p:attrNameLst>
                                      </p:cBhvr>
                                      <p:to>
                                        <p:strVal val="visible"/>
                                      </p:to>
                                    </p:set>
                                    <p:animEffect transition="in" filter="wipe(left)">
                                      <p:cBhvr>
                                        <p:cTn id="39" dur="500"/>
                                        <p:tgtEl>
                                          <p:spTgt spid="130073"/>
                                        </p:tgtEl>
                                      </p:cBhvr>
                                    </p:animEffect>
                                  </p:childTnLst>
                                </p:cTn>
                              </p:par>
                            </p:childTnLst>
                          </p:cTn>
                        </p:par>
                        <p:par>
                          <p:cTn id="40" fill="hold" nodeType="afterGroup">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130074"/>
                                        </p:tgtEl>
                                        <p:attrNameLst>
                                          <p:attrName>style.visibility</p:attrName>
                                        </p:attrNameLst>
                                      </p:cBhvr>
                                      <p:to>
                                        <p:strVal val="visible"/>
                                      </p:to>
                                    </p:set>
                                    <p:animEffect transition="in" filter="slide(fromTop)">
                                      <p:cBhvr>
                                        <p:cTn id="43" dur="500"/>
                                        <p:tgtEl>
                                          <p:spTgt spid="130074"/>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30075"/>
                                        </p:tgtEl>
                                        <p:attrNameLst>
                                          <p:attrName>style.visibility</p:attrName>
                                        </p:attrNameLst>
                                      </p:cBhvr>
                                      <p:to>
                                        <p:strVal val="visible"/>
                                      </p:to>
                                    </p:set>
                                    <p:animEffect transition="in" filter="wipe(left)">
                                      <p:cBhvr>
                                        <p:cTn id="47" dur="500"/>
                                        <p:tgtEl>
                                          <p:spTgt spid="1300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13007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30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8" grpId="0" autoUpdateAnimBg="0"/>
      <p:bldP spid="130070" grpId="0" autoUpdateAnimBg="0"/>
      <p:bldP spid="130071" grpId="0" autoUpdateAnimBg="0"/>
      <p:bldP spid="130072" grpId="0" animBg="1"/>
      <p:bldP spid="130073" grpId="0" animBg="1"/>
      <p:bldP spid="130074" grpId="0" animBg="1"/>
      <p:bldP spid="13007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60350"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1075" name="Text Box 3"/>
          <p:cNvSpPr txBox="1">
            <a:spLocks noChangeArrowheads="1"/>
          </p:cNvSpPr>
          <p:nvPr/>
        </p:nvSpPr>
        <p:spPr bwMode="auto">
          <a:xfrm>
            <a:off x="768350" y="477838"/>
            <a:ext cx="685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已知球体半径为</a:t>
            </a:r>
            <a:r>
              <a:rPr kumimoji="1" lang="en-US" altLang="zh-CN" sz="2400" b="1" i="1">
                <a:solidFill>
                  <a:srgbClr val="66FFFF"/>
                </a:solidFill>
                <a:latin typeface="Times New Roman" pitchFamily="18" charset="0"/>
              </a:rPr>
              <a:t>R</a:t>
            </a:r>
            <a:r>
              <a:rPr kumimoji="1" lang="zh-CN" altLang="en-US" sz="2400" b="1">
                <a:solidFill>
                  <a:schemeClr val="bg1"/>
                </a:solidFill>
                <a:latin typeface="宋体" pitchFamily="2" charset="-122"/>
              </a:rPr>
              <a:t>，带电量为</a:t>
            </a:r>
            <a:r>
              <a:rPr kumimoji="1" lang="en-US" altLang="zh-CN" sz="2400" b="1" i="1">
                <a:solidFill>
                  <a:srgbClr val="66FFFF"/>
                </a:solidFill>
                <a:latin typeface="Times New Roman" pitchFamily="18" charset="0"/>
              </a:rPr>
              <a:t>q</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rPr>
              <a:t>）</a:t>
            </a:r>
            <a:endParaRPr kumimoji="1" lang="zh-CN" altLang="en-US" sz="2400">
              <a:solidFill>
                <a:schemeClr val="bg1"/>
              </a:solidFill>
              <a:latin typeface="宋体" pitchFamily="2" charset="-122"/>
            </a:endParaRPr>
          </a:p>
        </p:txBody>
      </p:sp>
      <p:sp>
        <p:nvSpPr>
          <p:cNvPr id="131076" name="Oval 4"/>
          <p:cNvSpPr>
            <a:spLocks noChangeArrowheads="1"/>
          </p:cNvSpPr>
          <p:nvPr/>
        </p:nvSpPr>
        <p:spPr bwMode="auto">
          <a:xfrm>
            <a:off x="5915025" y="1600200"/>
            <a:ext cx="1371600" cy="1371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31077" name="Line 5"/>
          <p:cNvSpPr>
            <a:spLocks noChangeShapeType="1"/>
          </p:cNvSpPr>
          <p:nvPr/>
        </p:nvSpPr>
        <p:spPr bwMode="auto">
          <a:xfrm>
            <a:off x="6583363" y="2327275"/>
            <a:ext cx="685800" cy="0"/>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78" name="Text Box 6"/>
          <p:cNvSpPr txBox="1">
            <a:spLocks noChangeArrowheads="1"/>
          </p:cNvSpPr>
          <p:nvPr/>
        </p:nvSpPr>
        <p:spPr bwMode="auto">
          <a:xfrm>
            <a:off x="7251700" y="21399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nvGrpSpPr>
          <p:cNvPr id="131079" name="Group 7"/>
          <p:cNvGrpSpPr>
            <a:grpSpLocks/>
          </p:cNvGrpSpPr>
          <p:nvPr/>
        </p:nvGrpSpPr>
        <p:grpSpPr bwMode="auto">
          <a:xfrm>
            <a:off x="6180138" y="1793875"/>
            <a:ext cx="930275" cy="1108075"/>
            <a:chOff x="4310" y="3216"/>
            <a:chExt cx="586" cy="698"/>
          </a:xfrm>
        </p:grpSpPr>
        <p:sp>
          <p:nvSpPr>
            <p:cNvPr id="42023" name="Text Box 8"/>
            <p:cNvSpPr txBox="1">
              <a:spLocks noChangeArrowheads="1"/>
            </p:cNvSpPr>
            <p:nvPr/>
          </p:nvSpPr>
          <p:spPr bwMode="auto">
            <a:xfrm>
              <a:off x="4310"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4" name="Text Box 9"/>
            <p:cNvSpPr txBox="1">
              <a:spLocks noChangeArrowheads="1"/>
            </p:cNvSpPr>
            <p:nvPr/>
          </p:nvSpPr>
          <p:spPr bwMode="auto">
            <a:xfrm>
              <a:off x="4656" y="362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5" name="Text Box 10"/>
            <p:cNvSpPr txBox="1">
              <a:spLocks noChangeArrowheads="1"/>
            </p:cNvSpPr>
            <p:nvPr/>
          </p:nvSpPr>
          <p:spPr bwMode="auto">
            <a:xfrm>
              <a:off x="4320" y="3615"/>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6" name="Text Box 11"/>
            <p:cNvSpPr txBox="1">
              <a:spLocks noChangeArrowheads="1"/>
            </p:cNvSpPr>
            <p:nvPr/>
          </p:nvSpPr>
          <p:spPr bwMode="auto">
            <a:xfrm>
              <a:off x="4672"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grpSp>
      <p:sp>
        <p:nvSpPr>
          <p:cNvPr id="131084" name="Text Box 12"/>
          <p:cNvSpPr txBox="1">
            <a:spLocks noChangeArrowheads="1"/>
          </p:cNvSpPr>
          <p:nvPr/>
        </p:nvSpPr>
        <p:spPr bwMode="auto">
          <a:xfrm>
            <a:off x="269875" y="13811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1085" name="Text Box 13"/>
          <p:cNvSpPr txBox="1">
            <a:spLocks noChangeArrowheads="1"/>
          </p:cNvSpPr>
          <p:nvPr/>
        </p:nvSpPr>
        <p:spPr bwMode="auto">
          <a:xfrm>
            <a:off x="779463" y="1371600"/>
            <a:ext cx="912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球外</a:t>
            </a:r>
          </a:p>
        </p:txBody>
      </p:sp>
      <p:graphicFrame>
        <p:nvGraphicFramePr>
          <p:cNvPr id="131086" name="Object 14"/>
          <p:cNvGraphicFramePr>
            <a:graphicFrameLocks/>
          </p:cNvGraphicFramePr>
          <p:nvPr/>
        </p:nvGraphicFramePr>
        <p:xfrm>
          <a:off x="1116013" y="1412875"/>
          <a:ext cx="1223962" cy="431800"/>
        </p:xfrm>
        <a:graphic>
          <a:graphicData uri="http://schemas.openxmlformats.org/presentationml/2006/ole">
            <mc:AlternateContent xmlns:mc="http://schemas.openxmlformats.org/markup-compatibility/2006">
              <mc:Choice xmlns:v="urn:schemas-microsoft-com:vml" Requires="v">
                <p:oleObj spid="_x0000_s42387" name="Equation" r:id="rId3" imgW="580913" imgH="114182" progId="Equation.3">
                  <p:embed/>
                </p:oleObj>
              </mc:Choice>
              <mc:Fallback>
                <p:oleObj name="Equation" r:id="rId3" imgW="580913" imgH="114182"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412875"/>
                        <a:ext cx="12239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7" name="Oval 15"/>
          <p:cNvSpPr>
            <a:spLocks noChangeArrowheads="1"/>
          </p:cNvSpPr>
          <p:nvPr/>
        </p:nvSpPr>
        <p:spPr bwMode="auto">
          <a:xfrm>
            <a:off x="5534025" y="1219200"/>
            <a:ext cx="2133600" cy="2133600"/>
          </a:xfrm>
          <a:prstGeom prst="ellipse">
            <a:avLst/>
          </a:prstGeom>
          <a:noFill/>
          <a:ln w="38100">
            <a:solidFill>
              <a:srgbClr val="00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8" name="Text Box 16"/>
          <p:cNvSpPr txBox="1">
            <a:spLocks noChangeArrowheads="1"/>
          </p:cNvSpPr>
          <p:nvPr/>
        </p:nvSpPr>
        <p:spPr bwMode="auto">
          <a:xfrm>
            <a:off x="6484938" y="1443038"/>
            <a:ext cx="549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i="1">
                <a:solidFill>
                  <a:srgbClr val="FFFF00"/>
                </a:solidFill>
                <a:latin typeface="Times New Roman" pitchFamily="18" charset="0"/>
              </a:rPr>
              <a:t>r</a:t>
            </a:r>
          </a:p>
        </p:txBody>
      </p:sp>
      <p:sp>
        <p:nvSpPr>
          <p:cNvPr id="131089" name="Line 17"/>
          <p:cNvSpPr>
            <a:spLocks noChangeShapeType="1"/>
          </p:cNvSpPr>
          <p:nvPr/>
        </p:nvSpPr>
        <p:spPr bwMode="auto">
          <a:xfrm flipH="1" flipV="1">
            <a:off x="6272213" y="1336675"/>
            <a:ext cx="304800" cy="9906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1090" name="Object 18"/>
          <p:cNvGraphicFramePr>
            <a:graphicFrameLocks/>
          </p:cNvGraphicFramePr>
          <p:nvPr/>
        </p:nvGraphicFramePr>
        <p:xfrm>
          <a:off x="852488" y="1844675"/>
          <a:ext cx="2070100" cy="914400"/>
        </p:xfrm>
        <a:graphic>
          <a:graphicData uri="http://schemas.openxmlformats.org/presentationml/2006/ole">
            <mc:AlternateContent xmlns:mc="http://schemas.openxmlformats.org/markup-compatibility/2006">
              <mc:Choice xmlns:v="urn:schemas-microsoft-com:vml" Requires="v">
                <p:oleObj spid="_x0000_s42388" name="Equation" r:id="rId5" imgW="1962200" imgH="809531" progId="Equation.3">
                  <p:embed/>
                </p:oleObj>
              </mc:Choice>
              <mc:Fallback>
                <p:oleObj name="Equation" r:id="rId5" imgW="1962200" imgH="809531"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8" y="1844675"/>
                        <a:ext cx="2070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1" name="Object 19"/>
          <p:cNvGraphicFramePr>
            <a:graphicFrameLocks/>
          </p:cNvGraphicFramePr>
          <p:nvPr/>
        </p:nvGraphicFramePr>
        <p:xfrm>
          <a:off x="2971800" y="1828800"/>
          <a:ext cx="1573213" cy="965200"/>
        </p:xfrm>
        <a:graphic>
          <a:graphicData uri="http://schemas.openxmlformats.org/presentationml/2006/ole">
            <mc:AlternateContent xmlns:mc="http://schemas.openxmlformats.org/markup-compatibility/2006">
              <mc:Choice xmlns:v="urn:schemas-microsoft-com:vml" Requires="v">
                <p:oleObj spid="_x0000_s42389" name="Equation" r:id="rId7" imgW="1466859" imgH="857309" progId="Equation.3">
                  <p:embed/>
                </p:oleObj>
              </mc:Choice>
              <mc:Fallback>
                <p:oleObj name="Equation" r:id="rId7" imgW="1466859" imgH="857309"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1828800"/>
                        <a:ext cx="1573213"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92" name="Rectangle 20"/>
          <p:cNvSpPr>
            <a:spLocks noChangeArrowheads="1"/>
          </p:cNvSpPr>
          <p:nvPr/>
        </p:nvSpPr>
        <p:spPr bwMode="auto">
          <a:xfrm>
            <a:off x="795338" y="914400"/>
            <a:ext cx="525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均匀带电球体的电场强度分布</a:t>
            </a:r>
          </a:p>
        </p:txBody>
      </p:sp>
      <p:sp>
        <p:nvSpPr>
          <p:cNvPr id="131093" name="Rectangle 21"/>
          <p:cNvSpPr>
            <a:spLocks noChangeArrowheads="1"/>
          </p:cNvSpPr>
          <p:nvPr/>
        </p:nvSpPr>
        <p:spPr bwMode="auto">
          <a:xfrm>
            <a:off x="276225" y="914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1094" name="Text Box 22"/>
          <p:cNvSpPr txBox="1">
            <a:spLocks noChangeArrowheads="1"/>
          </p:cNvSpPr>
          <p:nvPr/>
        </p:nvSpPr>
        <p:spPr bwMode="auto">
          <a:xfrm>
            <a:off x="769938" y="2819400"/>
            <a:ext cx="2001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球内</a:t>
            </a:r>
            <a:r>
              <a:rPr kumimoji="1" lang="en-US" altLang="zh-CN" sz="2400" b="1">
                <a:solidFill>
                  <a:srgbClr val="66FFFF"/>
                </a:solidFill>
                <a:latin typeface="Times New Roman" pitchFamily="18" charset="0"/>
              </a:rPr>
              <a:t>(            )</a:t>
            </a:r>
            <a:endParaRPr kumimoji="1" lang="en-US" altLang="zh-CN" sz="2400" b="1" i="1">
              <a:solidFill>
                <a:srgbClr val="66FFFF"/>
              </a:solidFill>
              <a:latin typeface="Times New Roman" pitchFamily="18" charset="0"/>
            </a:endParaRPr>
          </a:p>
        </p:txBody>
      </p:sp>
      <p:graphicFrame>
        <p:nvGraphicFramePr>
          <p:cNvPr id="131095" name="Object 23"/>
          <p:cNvGraphicFramePr>
            <a:graphicFrameLocks/>
          </p:cNvGraphicFramePr>
          <p:nvPr/>
        </p:nvGraphicFramePr>
        <p:xfrm>
          <a:off x="1692275" y="2924175"/>
          <a:ext cx="604838" cy="276225"/>
        </p:xfrm>
        <a:graphic>
          <a:graphicData uri="http://schemas.openxmlformats.org/presentationml/2006/ole">
            <mc:AlternateContent xmlns:mc="http://schemas.openxmlformats.org/markup-compatibility/2006">
              <mc:Choice xmlns:v="urn:schemas-microsoft-com:vml" Requires="v">
                <p:oleObj spid="_x0000_s42390" name="Equation" r:id="rId9" imgW="685920" imgH="190573" progId="Equation.3">
                  <p:embed/>
                </p:oleObj>
              </mc:Choice>
              <mc:Fallback>
                <p:oleObj name="Equation" r:id="rId9" imgW="685920" imgH="190573" progId="Equation.3">
                  <p:embed/>
                  <p:pic>
                    <p:nvPicPr>
                      <p:cNvPr id="0"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2924175"/>
                        <a:ext cx="6048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6" name="Object 24"/>
          <p:cNvGraphicFramePr>
            <a:graphicFrameLocks/>
          </p:cNvGraphicFramePr>
          <p:nvPr/>
        </p:nvGraphicFramePr>
        <p:xfrm>
          <a:off x="3698875" y="3276600"/>
          <a:ext cx="2667000" cy="914400"/>
        </p:xfrm>
        <a:graphic>
          <a:graphicData uri="http://schemas.openxmlformats.org/presentationml/2006/ole">
            <mc:AlternateContent xmlns:mc="http://schemas.openxmlformats.org/markup-compatibility/2006">
              <mc:Choice xmlns:v="urn:schemas-microsoft-com:vml" Requires="v">
                <p:oleObj spid="_x0000_s42391" name="Equation" r:id="rId11" imgW="2562279" imgH="809531" progId="Equation.3">
                  <p:embed/>
                </p:oleObj>
              </mc:Choice>
              <mc:Fallback>
                <p:oleObj name="Equation" r:id="rId11" imgW="2562279" imgH="809531"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75" y="3276600"/>
                        <a:ext cx="2667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7" name="Object 25"/>
          <p:cNvGraphicFramePr>
            <a:graphicFrameLocks/>
          </p:cNvGraphicFramePr>
          <p:nvPr/>
        </p:nvGraphicFramePr>
        <p:xfrm>
          <a:off x="2063750" y="3463925"/>
          <a:ext cx="1473200" cy="393700"/>
        </p:xfrm>
        <a:graphic>
          <a:graphicData uri="http://schemas.openxmlformats.org/presentationml/2006/ole">
            <mc:AlternateContent xmlns:mc="http://schemas.openxmlformats.org/markup-compatibility/2006">
              <mc:Choice xmlns:v="urn:schemas-microsoft-com:vml" Requires="v">
                <p:oleObj spid="_x0000_s42392" name="Equation" r:id="rId13" imgW="1371570" imgH="285860" progId="Equation.3">
                  <p:embed/>
                </p:oleObj>
              </mc:Choice>
              <mc:Fallback>
                <p:oleObj name="Equation" r:id="rId13" imgW="1371570" imgH="285860"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0" y="3463925"/>
                        <a:ext cx="1473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98" name="Object 26"/>
          <p:cNvGraphicFramePr>
            <a:graphicFrameLocks/>
          </p:cNvGraphicFramePr>
          <p:nvPr/>
        </p:nvGraphicFramePr>
        <p:xfrm>
          <a:off x="869950" y="3446463"/>
          <a:ext cx="1054100" cy="609600"/>
        </p:xfrm>
        <a:graphic>
          <a:graphicData uri="http://schemas.openxmlformats.org/presentationml/2006/ole">
            <mc:AlternateContent xmlns:mc="http://schemas.openxmlformats.org/markup-compatibility/2006">
              <mc:Choice xmlns:v="urn:schemas-microsoft-com:vml" Requires="v">
                <p:oleObj spid="_x0000_s42393" name="Equation" r:id="rId15" imgW="952621" imgH="504776" progId="Equation.3">
                  <p:embed/>
                </p:oleObj>
              </mc:Choice>
              <mc:Fallback>
                <p:oleObj name="Equation" r:id="rId15" imgW="952621" imgH="504776"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9950" y="3446463"/>
                        <a:ext cx="1054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99" name="Oval 27"/>
          <p:cNvSpPr>
            <a:spLocks noChangeArrowheads="1"/>
          </p:cNvSpPr>
          <p:nvPr/>
        </p:nvSpPr>
        <p:spPr bwMode="auto">
          <a:xfrm>
            <a:off x="6157913" y="1843088"/>
            <a:ext cx="885825" cy="884237"/>
          </a:xfrm>
          <a:prstGeom prst="ellipse">
            <a:avLst/>
          </a:prstGeom>
          <a:noFill/>
          <a:ln w="3810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0" name="Text Box 28"/>
          <p:cNvSpPr txBox="1">
            <a:spLocks noChangeArrowheads="1"/>
          </p:cNvSpPr>
          <p:nvPr/>
        </p:nvSpPr>
        <p:spPr bwMode="auto">
          <a:xfrm>
            <a:off x="5838825" y="244475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b="1" i="1">
                <a:solidFill>
                  <a:srgbClr val="FF0066"/>
                </a:solidFill>
                <a:latin typeface="Times New Roman" pitchFamily="18" charset="0"/>
              </a:rPr>
              <a:t>r</a:t>
            </a:r>
            <a:r>
              <a:rPr kumimoji="1" lang="en-US" altLang="zh-CN" sz="3200" b="1" i="1">
                <a:solidFill>
                  <a:srgbClr val="FF0066"/>
                </a:solidFill>
                <a:latin typeface="Times New Roman" pitchFamily="18" charset="0"/>
                <a:cs typeface="Times New Roman" pitchFamily="18" charset="0"/>
              </a:rPr>
              <a:t>'</a:t>
            </a:r>
            <a:endParaRPr kumimoji="1" lang="en-US" altLang="zh-CN" sz="3200" b="1" i="1">
              <a:solidFill>
                <a:srgbClr val="FF0066"/>
              </a:solidFill>
              <a:latin typeface="Times New Roman" pitchFamily="18" charset="0"/>
            </a:endParaRPr>
          </a:p>
        </p:txBody>
      </p:sp>
      <p:graphicFrame>
        <p:nvGraphicFramePr>
          <p:cNvPr id="131101" name="Object 29"/>
          <p:cNvGraphicFramePr>
            <a:graphicFrameLocks/>
          </p:cNvGraphicFramePr>
          <p:nvPr/>
        </p:nvGraphicFramePr>
        <p:xfrm>
          <a:off x="1335088" y="4267200"/>
          <a:ext cx="1331912" cy="914400"/>
        </p:xfrm>
        <a:graphic>
          <a:graphicData uri="http://schemas.openxmlformats.org/presentationml/2006/ole">
            <mc:AlternateContent xmlns:mc="http://schemas.openxmlformats.org/markup-compatibility/2006">
              <mc:Choice xmlns:v="urn:schemas-microsoft-com:vml" Requires="v">
                <p:oleObj spid="_x0000_s42394" name="Equation" r:id="rId17" imgW="1228771" imgH="809531" progId="Equation.3">
                  <p:embed/>
                </p:oleObj>
              </mc:Choice>
              <mc:Fallback>
                <p:oleObj name="Equation" r:id="rId17" imgW="1228771" imgH="809531"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5088" y="4267200"/>
                        <a:ext cx="13319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102" name="Text Box 30"/>
          <p:cNvSpPr txBox="1">
            <a:spLocks noChangeArrowheads="1"/>
          </p:cNvSpPr>
          <p:nvPr/>
        </p:nvSpPr>
        <p:spPr bwMode="auto">
          <a:xfrm>
            <a:off x="6661150" y="6092825"/>
            <a:ext cx="215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00FFFF"/>
                </a:solidFill>
                <a:latin typeface="Times New Roman" pitchFamily="18" charset="0"/>
                <a:ea typeface="楷体_GB2312" pitchFamily="49" charset="-122"/>
              </a:rPr>
              <a:t>电场分布曲线</a:t>
            </a:r>
          </a:p>
        </p:txBody>
      </p:sp>
      <p:sp>
        <p:nvSpPr>
          <p:cNvPr id="131103" name="Line 31"/>
          <p:cNvSpPr>
            <a:spLocks noChangeShapeType="1"/>
          </p:cNvSpPr>
          <p:nvPr/>
        </p:nvSpPr>
        <p:spPr bwMode="auto">
          <a:xfrm>
            <a:off x="6388100" y="4627563"/>
            <a:ext cx="0" cy="14478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4" name="Line 32"/>
          <p:cNvSpPr>
            <a:spLocks noChangeShapeType="1"/>
          </p:cNvSpPr>
          <p:nvPr/>
        </p:nvSpPr>
        <p:spPr bwMode="auto">
          <a:xfrm flipV="1">
            <a:off x="5397500" y="4610100"/>
            <a:ext cx="990600" cy="14478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5" name="Freeform 33"/>
          <p:cNvSpPr>
            <a:spLocks/>
          </p:cNvSpPr>
          <p:nvPr/>
        </p:nvSpPr>
        <p:spPr bwMode="auto">
          <a:xfrm>
            <a:off x="6388100" y="4610100"/>
            <a:ext cx="1784350" cy="1339850"/>
          </a:xfrm>
          <a:custGeom>
            <a:avLst/>
            <a:gdLst>
              <a:gd name="T0" fmla="*/ 0 w 1124"/>
              <a:gd name="T1" fmla="*/ 0 h 844"/>
              <a:gd name="T2" fmla="*/ 2147483647 w 1124"/>
              <a:gd name="T3" fmla="*/ 2147483647 h 844"/>
              <a:gd name="T4" fmla="*/ 2147483647 w 1124"/>
              <a:gd name="T5" fmla="*/ 2147483647 h 844"/>
              <a:gd name="T6" fmla="*/ 2147483647 w 1124"/>
              <a:gd name="T7" fmla="*/ 2147483647 h 8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4" h="844">
                <a:moveTo>
                  <a:pt x="0" y="0"/>
                </a:moveTo>
                <a:cubicBezTo>
                  <a:pt x="32" y="68"/>
                  <a:pt x="91" y="286"/>
                  <a:pt x="192" y="408"/>
                </a:cubicBezTo>
                <a:cubicBezTo>
                  <a:pt x="293" y="530"/>
                  <a:pt x="450" y="661"/>
                  <a:pt x="605" y="734"/>
                </a:cubicBezTo>
                <a:cubicBezTo>
                  <a:pt x="760" y="807"/>
                  <a:pt x="1016" y="821"/>
                  <a:pt x="1124" y="844"/>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6" name="Rectangle 34"/>
          <p:cNvSpPr>
            <a:spLocks noChangeArrowheads="1"/>
          </p:cNvSpPr>
          <p:nvPr/>
        </p:nvSpPr>
        <p:spPr bwMode="auto">
          <a:xfrm>
            <a:off x="6200775" y="6057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itchFamily="18" charset="0"/>
              </a:rPr>
              <a:t>R</a:t>
            </a:r>
          </a:p>
        </p:txBody>
      </p:sp>
      <p:grpSp>
        <p:nvGrpSpPr>
          <p:cNvPr id="131107" name="Group 35"/>
          <p:cNvGrpSpPr>
            <a:grpSpLocks/>
          </p:cNvGrpSpPr>
          <p:nvPr/>
        </p:nvGrpSpPr>
        <p:grpSpPr bwMode="auto">
          <a:xfrm>
            <a:off x="4787900" y="4252913"/>
            <a:ext cx="4114800" cy="2133600"/>
            <a:chOff x="2384" y="1003"/>
            <a:chExt cx="2592" cy="1344"/>
          </a:xfrm>
        </p:grpSpPr>
        <p:sp>
          <p:nvSpPr>
            <p:cNvPr id="42018" name="Line 36"/>
            <p:cNvSpPr>
              <a:spLocks noChangeShapeType="1"/>
            </p:cNvSpPr>
            <p:nvPr/>
          </p:nvSpPr>
          <p:spPr bwMode="auto">
            <a:xfrm>
              <a:off x="2768" y="2155"/>
              <a:ext cx="196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9" name="Line 37"/>
            <p:cNvSpPr>
              <a:spLocks noChangeShapeType="1"/>
            </p:cNvSpPr>
            <p:nvPr/>
          </p:nvSpPr>
          <p:spPr bwMode="auto">
            <a:xfrm flipV="1">
              <a:off x="2768" y="1099"/>
              <a:ext cx="0" cy="105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0" name="Rectangle 38"/>
            <p:cNvSpPr>
              <a:spLocks noChangeArrowheads="1"/>
            </p:cNvSpPr>
            <p:nvPr/>
          </p:nvSpPr>
          <p:spPr bwMode="auto">
            <a:xfrm>
              <a:off x="2384" y="1003"/>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42021" name="Rectangle 39"/>
            <p:cNvSpPr>
              <a:spLocks noChangeArrowheads="1"/>
            </p:cNvSpPr>
            <p:nvPr/>
          </p:nvSpPr>
          <p:spPr bwMode="auto">
            <a:xfrm>
              <a:off x="2449" y="205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42022" name="Rectangle 40"/>
            <p:cNvSpPr>
              <a:spLocks noChangeArrowheads="1"/>
            </p:cNvSpPr>
            <p:nvPr/>
          </p:nvSpPr>
          <p:spPr bwMode="auto">
            <a:xfrm>
              <a:off x="4773" y="1900"/>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131113" name="Line 41"/>
          <p:cNvSpPr>
            <a:spLocks noChangeShapeType="1"/>
          </p:cNvSpPr>
          <p:nvPr/>
        </p:nvSpPr>
        <p:spPr bwMode="auto">
          <a:xfrm flipH="1">
            <a:off x="6276975" y="2338388"/>
            <a:ext cx="304800" cy="304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7" name="矩形 1"/>
          <p:cNvSpPr>
            <a:spLocks noChangeArrowheads="1"/>
          </p:cNvSpPr>
          <p:nvPr/>
        </p:nvSpPr>
        <p:spPr bwMode="auto">
          <a:xfrm>
            <a:off x="50800" y="87313"/>
            <a:ext cx="309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8.10 (p.303)</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1075"/>
                                        </p:tgtEl>
                                        <p:attrNameLst>
                                          <p:attrName>style.visibility</p:attrName>
                                        </p:attrNameLst>
                                      </p:cBhvr>
                                      <p:to>
                                        <p:strVal val="visible"/>
                                      </p:to>
                                    </p:set>
                                    <p:animEffect transition="in" filter="wipe(left)">
                                      <p:cBhvr>
                                        <p:cTn id="11" dur="500"/>
                                        <p:tgtEl>
                                          <p:spTgt spid="1310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107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1077"/>
                                        </p:tgtEl>
                                        <p:attrNameLst>
                                          <p:attrName>style.visibility</p:attrName>
                                        </p:attrNameLst>
                                      </p:cBhvr>
                                      <p:to>
                                        <p:strVal val="visible"/>
                                      </p:to>
                                    </p:set>
                                    <p:animEffect transition="in" filter="wipe(left)">
                                      <p:cBhvr>
                                        <p:cTn id="20" dur="500"/>
                                        <p:tgtEl>
                                          <p:spTgt spid="131077"/>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3107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31079"/>
                                        </p:tgtEl>
                                        <p:attrNameLst>
                                          <p:attrName>style.visibility</p:attrName>
                                        </p:attrNameLst>
                                      </p:cBhvr>
                                      <p:to>
                                        <p:strVal val="visible"/>
                                      </p:to>
                                    </p:set>
                                    <p:animEffect transition="in" filter="dissolve">
                                      <p:cBhvr>
                                        <p:cTn id="28" dur="500"/>
                                        <p:tgtEl>
                                          <p:spTgt spid="1310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10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092"/>
                                        </p:tgtEl>
                                        <p:attrNameLst>
                                          <p:attrName>style.visibility</p:attrName>
                                        </p:attrNameLst>
                                      </p:cBhvr>
                                      <p:to>
                                        <p:strVal val="visible"/>
                                      </p:to>
                                    </p:set>
                                    <p:animEffect transition="in" filter="wipe(left)">
                                      <p:cBhvr>
                                        <p:cTn id="37" dur="500"/>
                                        <p:tgtEl>
                                          <p:spTgt spid="1310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3108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1085"/>
                                        </p:tgtEl>
                                        <p:attrNameLst>
                                          <p:attrName>style.visibility</p:attrName>
                                        </p:attrNameLst>
                                      </p:cBhvr>
                                      <p:to>
                                        <p:strVal val="visible"/>
                                      </p:to>
                                    </p:set>
                                    <p:animEffect transition="in" filter="wipe(left)">
                                      <p:cBhvr>
                                        <p:cTn id="46" dur="500"/>
                                        <p:tgtEl>
                                          <p:spTgt spid="13108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1086"/>
                                        </p:tgtEl>
                                        <p:attrNameLst>
                                          <p:attrName>style.visibility</p:attrName>
                                        </p:attrNameLst>
                                      </p:cBhvr>
                                      <p:to>
                                        <p:strVal val="visible"/>
                                      </p:to>
                                    </p:set>
                                    <p:animEffect transition="in" filter="wipe(left)">
                                      <p:cBhvr>
                                        <p:cTn id="51" dur="500"/>
                                        <p:tgtEl>
                                          <p:spTgt spid="13108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31087"/>
                                        </p:tgtEl>
                                        <p:attrNameLst>
                                          <p:attrName>style.visibility</p:attrName>
                                        </p:attrNameLst>
                                      </p:cBhvr>
                                      <p:to>
                                        <p:strVal val="visible"/>
                                      </p:to>
                                    </p:set>
                                    <p:animEffect transition="in" filter="dissolve">
                                      <p:cBhvr>
                                        <p:cTn id="56" dur="500"/>
                                        <p:tgtEl>
                                          <p:spTgt spid="13108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31089"/>
                                        </p:tgtEl>
                                        <p:attrNameLst>
                                          <p:attrName>style.visibility</p:attrName>
                                        </p:attrNameLst>
                                      </p:cBhvr>
                                      <p:to>
                                        <p:strVal val="visible"/>
                                      </p:to>
                                    </p:set>
                                    <p:animEffect transition="in" filter="wipe(down)">
                                      <p:cBhvr>
                                        <p:cTn id="61" dur="500"/>
                                        <p:tgtEl>
                                          <p:spTgt spid="131089"/>
                                        </p:tgtEl>
                                      </p:cBhvr>
                                    </p:animEffect>
                                  </p:childTnLst>
                                </p:cTn>
                              </p:par>
                            </p:childTnLst>
                          </p:cTn>
                        </p:par>
                        <p:par>
                          <p:cTn id="62" fill="hold" nodeType="afterGroup">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3108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31090"/>
                                        </p:tgtEl>
                                        <p:attrNameLst>
                                          <p:attrName>style.visibility</p:attrName>
                                        </p:attrNameLst>
                                      </p:cBhvr>
                                      <p:to>
                                        <p:strVal val="visible"/>
                                      </p:to>
                                    </p:set>
                                    <p:animEffect transition="in" filter="wipe(left)">
                                      <p:cBhvr>
                                        <p:cTn id="69" dur="500"/>
                                        <p:tgtEl>
                                          <p:spTgt spid="13109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1091"/>
                                        </p:tgtEl>
                                        <p:attrNameLst>
                                          <p:attrName>style.visibility</p:attrName>
                                        </p:attrNameLst>
                                      </p:cBhvr>
                                      <p:to>
                                        <p:strVal val="visible"/>
                                      </p:to>
                                    </p:set>
                                    <p:animEffect transition="in" filter="wipe(left)">
                                      <p:cBhvr>
                                        <p:cTn id="74" dur="500"/>
                                        <p:tgtEl>
                                          <p:spTgt spid="13109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1094"/>
                                        </p:tgtEl>
                                        <p:attrNameLst>
                                          <p:attrName>style.visibility</p:attrName>
                                        </p:attrNameLst>
                                      </p:cBhvr>
                                      <p:to>
                                        <p:strVal val="visible"/>
                                      </p:to>
                                    </p:set>
                                    <p:animEffect transition="in" filter="wipe(left)">
                                      <p:cBhvr>
                                        <p:cTn id="79" dur="500"/>
                                        <p:tgtEl>
                                          <p:spTgt spid="131094"/>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31095"/>
                                        </p:tgtEl>
                                        <p:attrNameLst>
                                          <p:attrName>style.visibility</p:attrName>
                                        </p:attrNameLst>
                                      </p:cBhvr>
                                      <p:to>
                                        <p:strVal val="visible"/>
                                      </p:to>
                                    </p:set>
                                    <p:animEffect transition="in" filter="wipe(left)">
                                      <p:cBhvr>
                                        <p:cTn id="83" dur="500"/>
                                        <p:tgtEl>
                                          <p:spTgt spid="13109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131099"/>
                                        </p:tgtEl>
                                        <p:attrNameLst>
                                          <p:attrName>style.visibility</p:attrName>
                                        </p:attrNameLst>
                                      </p:cBhvr>
                                      <p:to>
                                        <p:strVal val="visible"/>
                                      </p:to>
                                    </p:set>
                                    <p:anim calcmode="lin" valueType="num">
                                      <p:cBhvr>
                                        <p:cTn id="88" dur="500" fill="hold"/>
                                        <p:tgtEl>
                                          <p:spTgt spid="131099"/>
                                        </p:tgtEl>
                                        <p:attrNameLst>
                                          <p:attrName>ppt_w</p:attrName>
                                        </p:attrNameLst>
                                      </p:cBhvr>
                                      <p:tavLst>
                                        <p:tav tm="0">
                                          <p:val>
                                            <p:strVal val="4*#ppt_w"/>
                                          </p:val>
                                        </p:tav>
                                        <p:tav tm="100000">
                                          <p:val>
                                            <p:strVal val="#ppt_w"/>
                                          </p:val>
                                        </p:tav>
                                      </p:tavLst>
                                    </p:anim>
                                    <p:anim calcmode="lin" valueType="num">
                                      <p:cBhvr>
                                        <p:cTn id="89" dur="500" fill="hold"/>
                                        <p:tgtEl>
                                          <p:spTgt spid="131099"/>
                                        </p:tgtEl>
                                        <p:attrNameLst>
                                          <p:attrName>ppt_h</p:attrName>
                                        </p:attrNameLst>
                                      </p:cBhvr>
                                      <p:tavLst>
                                        <p:tav tm="0">
                                          <p:val>
                                            <p:strVal val="4*#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31113"/>
                                        </p:tgtEl>
                                        <p:attrNameLst>
                                          <p:attrName>style.visibility</p:attrName>
                                        </p:attrNameLst>
                                      </p:cBhvr>
                                      <p:to>
                                        <p:strVal val="visible"/>
                                      </p:to>
                                    </p:set>
                                  </p:childTnLst>
                                </p:cTn>
                              </p:par>
                            </p:childTnLst>
                          </p:cTn>
                        </p:par>
                        <p:par>
                          <p:cTn id="94" fill="hold" nodeType="afterGroup">
                            <p:stCondLst>
                              <p:cond delay="500"/>
                            </p:stCondLst>
                            <p:childTnLst>
                              <p:par>
                                <p:cTn id="95" presetID="1" presetClass="entr" presetSubtype="0" fill="hold" grpId="0" nodeType="afterEffect">
                                  <p:stCondLst>
                                    <p:cond delay="0"/>
                                  </p:stCondLst>
                                  <p:childTnLst>
                                    <p:set>
                                      <p:cBhvr>
                                        <p:cTn id="96" dur="1" fill="hold">
                                          <p:stCondLst>
                                            <p:cond delay="499"/>
                                          </p:stCondLst>
                                        </p:cTn>
                                        <p:tgtEl>
                                          <p:spTgt spid="131100"/>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31098"/>
                                        </p:tgtEl>
                                        <p:attrNameLst>
                                          <p:attrName>style.visibility</p:attrName>
                                        </p:attrNameLst>
                                      </p:cBhvr>
                                      <p:to>
                                        <p:strVal val="visible"/>
                                      </p:to>
                                    </p:set>
                                    <p:animEffect transition="in" filter="wipe(left)">
                                      <p:cBhvr>
                                        <p:cTn id="101" dur="500"/>
                                        <p:tgtEl>
                                          <p:spTgt spid="13109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31097"/>
                                        </p:tgtEl>
                                        <p:attrNameLst>
                                          <p:attrName>style.visibility</p:attrName>
                                        </p:attrNameLst>
                                      </p:cBhvr>
                                      <p:to>
                                        <p:strVal val="visible"/>
                                      </p:to>
                                    </p:set>
                                    <p:animEffect transition="in" filter="wipe(left)">
                                      <p:cBhvr>
                                        <p:cTn id="106" dur="500"/>
                                        <p:tgtEl>
                                          <p:spTgt spid="13109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31096"/>
                                        </p:tgtEl>
                                        <p:attrNameLst>
                                          <p:attrName>style.visibility</p:attrName>
                                        </p:attrNameLst>
                                      </p:cBhvr>
                                      <p:to>
                                        <p:strVal val="visible"/>
                                      </p:to>
                                    </p:set>
                                    <p:animEffect transition="in" filter="wipe(left)">
                                      <p:cBhvr>
                                        <p:cTn id="111" dur="500"/>
                                        <p:tgtEl>
                                          <p:spTgt spid="13109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31101"/>
                                        </p:tgtEl>
                                        <p:attrNameLst>
                                          <p:attrName>style.visibility</p:attrName>
                                        </p:attrNameLst>
                                      </p:cBhvr>
                                      <p:to>
                                        <p:strVal val="visible"/>
                                      </p:to>
                                    </p:set>
                                    <p:animEffect transition="in" filter="wipe(left)">
                                      <p:cBhvr>
                                        <p:cTn id="116" dur="500"/>
                                        <p:tgtEl>
                                          <p:spTgt spid="13110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1102"/>
                                        </p:tgtEl>
                                        <p:attrNameLst>
                                          <p:attrName>style.visibility</p:attrName>
                                        </p:attrNameLst>
                                      </p:cBhvr>
                                      <p:to>
                                        <p:strVal val="visible"/>
                                      </p:to>
                                    </p:set>
                                    <p:animEffect transition="in" filter="wipe(left)">
                                      <p:cBhvr>
                                        <p:cTn id="121" dur="500"/>
                                        <p:tgtEl>
                                          <p:spTgt spid="131102"/>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131107"/>
                                        </p:tgtEl>
                                        <p:attrNameLst>
                                          <p:attrName>style.visibility</p:attrName>
                                        </p:attrNameLst>
                                      </p:cBhvr>
                                      <p:to>
                                        <p:strVal val="visible"/>
                                      </p:to>
                                    </p:set>
                                    <p:animEffect transition="in" filter="blinds(horizontal)">
                                      <p:cBhvr>
                                        <p:cTn id="126" dur="500"/>
                                        <p:tgtEl>
                                          <p:spTgt spid="13110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31104"/>
                                        </p:tgtEl>
                                        <p:attrNameLst>
                                          <p:attrName>style.visibility</p:attrName>
                                        </p:attrNameLst>
                                      </p:cBhvr>
                                      <p:to>
                                        <p:strVal val="visible"/>
                                      </p:to>
                                    </p:set>
                                    <p:animEffect transition="in" filter="wipe(left)">
                                      <p:cBhvr>
                                        <p:cTn id="131" dur="500"/>
                                        <p:tgtEl>
                                          <p:spTgt spid="131104"/>
                                        </p:tgtEl>
                                      </p:cBhvr>
                                    </p:animEffect>
                                  </p:childTnLst>
                                </p:cTn>
                              </p:par>
                            </p:childTnLst>
                          </p:cTn>
                        </p:par>
                        <p:par>
                          <p:cTn id="132" fill="hold" nodeType="afterGroup">
                            <p:stCondLst>
                              <p:cond delay="500"/>
                            </p:stCondLst>
                            <p:childTnLst>
                              <p:par>
                                <p:cTn id="133" presetID="12" presetClass="entr" presetSubtype="1" fill="hold" grpId="0" nodeType="afterEffect">
                                  <p:stCondLst>
                                    <p:cond delay="0"/>
                                  </p:stCondLst>
                                  <p:childTnLst>
                                    <p:set>
                                      <p:cBhvr>
                                        <p:cTn id="134" dur="1" fill="hold">
                                          <p:stCondLst>
                                            <p:cond delay="0"/>
                                          </p:stCondLst>
                                        </p:cTn>
                                        <p:tgtEl>
                                          <p:spTgt spid="131103"/>
                                        </p:tgtEl>
                                        <p:attrNameLst>
                                          <p:attrName>style.visibility</p:attrName>
                                        </p:attrNameLst>
                                      </p:cBhvr>
                                      <p:to>
                                        <p:strVal val="visible"/>
                                      </p:to>
                                    </p:set>
                                    <p:animEffect transition="in" filter="slide(fromTop)">
                                      <p:cBhvr>
                                        <p:cTn id="135" dur="500"/>
                                        <p:tgtEl>
                                          <p:spTgt spid="131103"/>
                                        </p:tgtEl>
                                      </p:cBhvr>
                                    </p:animEffect>
                                  </p:childTnLst>
                                </p:cTn>
                              </p:par>
                            </p:childTnLst>
                          </p:cTn>
                        </p:par>
                        <p:par>
                          <p:cTn id="136" fill="hold" nodeType="afterGroup">
                            <p:stCondLst>
                              <p:cond delay="1000"/>
                            </p:stCondLst>
                            <p:childTnLst>
                              <p:par>
                                <p:cTn id="137" presetID="1" presetClass="entr" presetSubtype="0" fill="hold" grpId="0" nodeType="afterEffect">
                                  <p:stCondLst>
                                    <p:cond delay="0"/>
                                  </p:stCondLst>
                                  <p:childTnLst>
                                    <p:set>
                                      <p:cBhvr>
                                        <p:cTn id="138" dur="1" fill="hold">
                                          <p:stCondLst>
                                            <p:cond delay="499"/>
                                          </p:stCondLst>
                                        </p:cTn>
                                        <p:tgtEl>
                                          <p:spTgt spid="131106"/>
                                        </p:tgtEl>
                                        <p:attrNameLst>
                                          <p:attrName>style.visibility</p:attrName>
                                        </p:attrNameLst>
                                      </p:cBhvr>
                                      <p:to>
                                        <p:strVal val="visible"/>
                                      </p:to>
                                    </p:set>
                                  </p:childTnLst>
                                </p:cTn>
                              </p:par>
                            </p:childTnLst>
                          </p:cTn>
                        </p:par>
                        <p:par>
                          <p:cTn id="139" fill="hold" nodeType="afterGroup">
                            <p:stCondLst>
                              <p:cond delay="1500"/>
                            </p:stCondLst>
                            <p:childTnLst>
                              <p:par>
                                <p:cTn id="140" presetID="22" presetClass="entr" presetSubtype="8" fill="hold" grpId="0" nodeType="afterEffect">
                                  <p:stCondLst>
                                    <p:cond delay="0"/>
                                  </p:stCondLst>
                                  <p:childTnLst>
                                    <p:set>
                                      <p:cBhvr>
                                        <p:cTn id="141" dur="1" fill="hold">
                                          <p:stCondLst>
                                            <p:cond delay="0"/>
                                          </p:stCondLst>
                                        </p:cTn>
                                        <p:tgtEl>
                                          <p:spTgt spid="131105"/>
                                        </p:tgtEl>
                                        <p:attrNameLst>
                                          <p:attrName>style.visibility</p:attrName>
                                        </p:attrNameLst>
                                      </p:cBhvr>
                                      <p:to>
                                        <p:strVal val="visible"/>
                                      </p:to>
                                    </p:set>
                                    <p:animEffect transition="in" filter="wipe(left)">
                                      <p:cBhvr>
                                        <p:cTn id="142" dur="500"/>
                                        <p:tgtEl>
                                          <p:spTgt spid="131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5" grpId="0" autoUpdateAnimBg="0"/>
      <p:bldP spid="131076" grpId="0" animBg="1"/>
      <p:bldP spid="131077" grpId="0" animBg="1"/>
      <p:bldP spid="131078" grpId="0" autoUpdateAnimBg="0"/>
      <p:bldP spid="131084" grpId="0" autoUpdateAnimBg="0"/>
      <p:bldP spid="131085" grpId="0" autoUpdateAnimBg="0"/>
      <p:bldP spid="131087" grpId="0" animBg="1"/>
      <p:bldP spid="131088" grpId="0" autoUpdateAnimBg="0"/>
      <p:bldP spid="131089" grpId="0" animBg="1"/>
      <p:bldP spid="131092" grpId="0" autoUpdateAnimBg="0"/>
      <p:bldP spid="131093" grpId="0" autoUpdateAnimBg="0"/>
      <p:bldP spid="131094" grpId="0" autoUpdateAnimBg="0"/>
      <p:bldP spid="131099" grpId="0" animBg="1"/>
      <p:bldP spid="131100" grpId="0" autoUpdateAnimBg="0"/>
      <p:bldP spid="131102" grpId="0" autoUpdateAnimBg="0"/>
      <p:bldP spid="131103" grpId="0" animBg="1"/>
      <p:bldP spid="131104" grpId="0" animBg="1"/>
      <p:bldP spid="131105" grpId="0" animBg="1"/>
      <p:bldP spid="131106" grpId="0" autoUpdateAnimBg="0"/>
      <p:bldP spid="1311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04800" y="1676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2099" name="Text Box 3"/>
          <p:cNvSpPr txBox="1">
            <a:spLocks noChangeArrowheads="1"/>
          </p:cNvSpPr>
          <p:nvPr/>
        </p:nvSpPr>
        <p:spPr bwMode="auto">
          <a:xfrm>
            <a:off x="744538" y="1676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电场强度分布具有面对称性</a:t>
            </a:r>
            <a:r>
              <a:rPr kumimoji="1" lang="zh-CN" altLang="en-US" sz="2400">
                <a:solidFill>
                  <a:schemeClr val="bg1"/>
                </a:solidFill>
                <a:latin typeface="宋体" pitchFamily="2" charset="-122"/>
              </a:rPr>
              <a:t> </a:t>
            </a:r>
          </a:p>
        </p:txBody>
      </p:sp>
      <p:sp>
        <p:nvSpPr>
          <p:cNvPr id="132100" name="Text Box 4"/>
          <p:cNvSpPr txBox="1">
            <a:spLocks noChangeArrowheads="1"/>
          </p:cNvSpPr>
          <p:nvPr/>
        </p:nvSpPr>
        <p:spPr bwMode="auto">
          <a:xfrm>
            <a:off x="779463" y="2209800"/>
            <a:ext cx="341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选取一个圆柱形高斯面 </a:t>
            </a:r>
          </a:p>
        </p:txBody>
      </p:sp>
      <p:graphicFrame>
        <p:nvGraphicFramePr>
          <p:cNvPr id="132101" name="Object 5"/>
          <p:cNvGraphicFramePr>
            <a:graphicFrameLocks/>
          </p:cNvGraphicFramePr>
          <p:nvPr/>
        </p:nvGraphicFramePr>
        <p:xfrm>
          <a:off x="914400" y="2895600"/>
          <a:ext cx="1828800" cy="609600"/>
        </p:xfrm>
        <a:graphic>
          <a:graphicData uri="http://schemas.openxmlformats.org/presentationml/2006/ole">
            <mc:AlternateContent xmlns:mc="http://schemas.openxmlformats.org/markup-compatibility/2006">
              <mc:Choice xmlns:v="urn:schemas-microsoft-com:vml" Requires="v">
                <p:oleObj spid="_x0000_s43523" name="Equation" r:id="rId3" imgW="1724112" imgH="504776" progId="Equation.3">
                  <p:embed/>
                </p:oleObj>
              </mc:Choice>
              <mc:Fallback>
                <p:oleObj name="Equation" r:id="rId3" imgW="1724112" imgH="504776"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95600"/>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Rectangle 6"/>
          <p:cNvSpPr>
            <a:spLocks noChangeArrowheads="1"/>
          </p:cNvSpPr>
          <p:nvPr/>
        </p:nvSpPr>
        <p:spPr bwMode="auto">
          <a:xfrm>
            <a:off x="533400" y="457200"/>
            <a:ext cx="668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400" b="1">
                <a:solidFill>
                  <a:schemeClr val="bg1"/>
                </a:solidFill>
                <a:latin typeface="宋体" pitchFamily="2" charset="-122"/>
              </a:rPr>
              <a:t>已知</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无限大</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均匀带电平面上电荷面密度为</a:t>
            </a:r>
            <a:r>
              <a:rPr kumimoji="1" lang="zh-CN" altLang="en-US" sz="2400" b="1" i="1">
                <a:solidFill>
                  <a:srgbClr val="66FFFF"/>
                </a:solidFill>
                <a:latin typeface="Times New Roman" pitchFamily="18" charset="0"/>
                <a:sym typeface="Symbol" pitchFamily="18" charset="2"/>
              </a:rPr>
              <a:t></a:t>
            </a:r>
            <a:endParaRPr kumimoji="1" lang="zh-CN" altLang="en-US" sz="2400" b="1" i="1">
              <a:solidFill>
                <a:srgbClr val="66FFFF"/>
              </a:solidFill>
              <a:latin typeface="Times New Roman" pitchFamily="18" charset="0"/>
            </a:endParaRPr>
          </a:p>
        </p:txBody>
      </p:sp>
      <p:sp>
        <p:nvSpPr>
          <p:cNvPr id="132103" name="Rectangle 7"/>
          <p:cNvSpPr>
            <a:spLocks noChangeArrowheads="1"/>
          </p:cNvSpPr>
          <p:nvPr/>
        </p:nvSpPr>
        <p:spPr bwMode="auto">
          <a:xfrm>
            <a:off x="762000" y="9906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电场强度分布</a:t>
            </a:r>
          </a:p>
        </p:txBody>
      </p:sp>
      <p:sp>
        <p:nvSpPr>
          <p:cNvPr id="132104" name="Rectangle 8"/>
          <p:cNvSpPr>
            <a:spLocks noChangeArrowheads="1"/>
          </p:cNvSpPr>
          <p:nvPr/>
        </p:nvSpPr>
        <p:spPr bwMode="auto">
          <a:xfrm>
            <a:off x="287338" y="990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2105" name="Rectangle 9"/>
          <p:cNvSpPr>
            <a:spLocks noChangeArrowheads="1"/>
          </p:cNvSpPr>
          <p:nvPr/>
        </p:nvSpPr>
        <p:spPr bwMode="auto">
          <a:xfrm>
            <a:off x="311150" y="4365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32106" name="AutoShape 10"/>
          <p:cNvSpPr>
            <a:spLocks noChangeArrowheads="1"/>
          </p:cNvSpPr>
          <p:nvPr/>
        </p:nvSpPr>
        <p:spPr bwMode="auto">
          <a:xfrm rot="3743744" flipH="1">
            <a:off x="5174457" y="2020093"/>
            <a:ext cx="3346450" cy="1312863"/>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07" name="Group 11"/>
          <p:cNvGrpSpPr>
            <a:grpSpLocks/>
          </p:cNvGrpSpPr>
          <p:nvPr/>
        </p:nvGrpSpPr>
        <p:grpSpPr bwMode="auto">
          <a:xfrm>
            <a:off x="4876800" y="990600"/>
            <a:ext cx="3752850" cy="3346450"/>
            <a:chOff x="3168" y="534"/>
            <a:chExt cx="2364" cy="2108"/>
          </a:xfrm>
        </p:grpSpPr>
        <p:sp>
          <p:nvSpPr>
            <p:cNvPr id="43049" name="Line 12"/>
            <p:cNvSpPr>
              <a:spLocks noChangeShapeType="1"/>
            </p:cNvSpPr>
            <p:nvPr/>
          </p:nvSpPr>
          <p:spPr bwMode="auto">
            <a:xfrm>
              <a:off x="3168" y="1569"/>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Rectangle 13"/>
            <p:cNvSpPr>
              <a:spLocks noChangeArrowheads="1"/>
            </p:cNvSpPr>
            <p:nvPr/>
          </p:nvSpPr>
          <p:spPr bwMode="auto">
            <a:xfrm>
              <a:off x="3536" y="1263"/>
              <a:ext cx="705"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Oval 14"/>
            <p:cNvSpPr>
              <a:spLocks noChangeArrowheads="1"/>
            </p:cNvSpPr>
            <p:nvPr/>
          </p:nvSpPr>
          <p:spPr bwMode="auto">
            <a:xfrm>
              <a:off x="3380" y="1259"/>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15"/>
            <p:cNvSpPr>
              <a:spLocks noChangeShapeType="1"/>
            </p:cNvSpPr>
            <p:nvPr/>
          </p:nvSpPr>
          <p:spPr bwMode="auto">
            <a:xfrm>
              <a:off x="3553" y="1553"/>
              <a:ext cx="5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Rectangle 16"/>
            <p:cNvSpPr>
              <a:spLocks noChangeArrowheads="1"/>
            </p:cNvSpPr>
            <p:nvPr/>
          </p:nvSpPr>
          <p:spPr bwMode="auto">
            <a:xfrm>
              <a:off x="3536" y="1281"/>
              <a:ext cx="660" cy="568"/>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4" name="Line 17"/>
            <p:cNvSpPr>
              <a:spLocks noChangeShapeType="1"/>
            </p:cNvSpPr>
            <p:nvPr/>
          </p:nvSpPr>
          <p:spPr bwMode="auto">
            <a:xfrm flipH="1" flipV="1">
              <a:off x="4959" y="1372"/>
              <a:ext cx="99" cy="181"/>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5" name="AutoShape 18"/>
            <p:cNvSpPr>
              <a:spLocks noChangeArrowheads="1"/>
            </p:cNvSpPr>
            <p:nvPr/>
          </p:nvSpPr>
          <p:spPr bwMode="auto">
            <a:xfrm rot="3743744" flipH="1">
              <a:off x="3364" y="1174"/>
              <a:ext cx="2108" cy="827"/>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6" name="Rectangle 19"/>
            <p:cNvSpPr>
              <a:spLocks noChangeArrowheads="1"/>
            </p:cNvSpPr>
            <p:nvPr/>
          </p:nvSpPr>
          <p:spPr bwMode="auto">
            <a:xfrm>
              <a:off x="4443" y="1263"/>
              <a:ext cx="84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Oval 20"/>
            <p:cNvSpPr>
              <a:spLocks noChangeArrowheads="1"/>
            </p:cNvSpPr>
            <p:nvPr/>
          </p:nvSpPr>
          <p:spPr bwMode="auto">
            <a:xfrm>
              <a:off x="4287" y="1259"/>
              <a:ext cx="317" cy="590"/>
            </a:xfrm>
            <a:prstGeom prst="ellipse">
              <a:avLst/>
            </a:prstGeom>
            <a:gradFill rotWithShape="1">
              <a:gsLst>
                <a:gs pos="0">
                  <a:srgbClr val="00CC99">
                    <a:alpha val="92998"/>
                  </a:srgbClr>
                </a:gs>
                <a:gs pos="100000">
                  <a:srgbClr val="005E47">
                    <a:alpha val="92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Line 21"/>
            <p:cNvSpPr>
              <a:spLocks noChangeShapeType="1"/>
            </p:cNvSpPr>
            <p:nvPr/>
          </p:nvSpPr>
          <p:spPr bwMode="auto">
            <a:xfrm>
              <a:off x="4468" y="1553"/>
              <a:ext cx="8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9" name="Rectangle 22"/>
            <p:cNvSpPr>
              <a:spLocks noChangeArrowheads="1"/>
            </p:cNvSpPr>
            <p:nvPr/>
          </p:nvSpPr>
          <p:spPr bwMode="auto">
            <a:xfrm>
              <a:off x="4443" y="1281"/>
              <a:ext cx="84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9" name="Oval 23"/>
            <p:cNvSpPr>
              <a:spLocks noChangeArrowheads="1"/>
            </p:cNvSpPr>
            <p:nvPr/>
          </p:nvSpPr>
          <p:spPr bwMode="auto">
            <a:xfrm>
              <a:off x="5104" y="1259"/>
              <a:ext cx="317"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43061" name="Group 24"/>
            <p:cNvGrpSpPr>
              <a:grpSpLocks/>
            </p:cNvGrpSpPr>
            <p:nvPr/>
          </p:nvGrpSpPr>
          <p:grpSpPr bwMode="auto">
            <a:xfrm>
              <a:off x="4287" y="1372"/>
              <a:ext cx="869" cy="408"/>
              <a:chOff x="4287" y="2795"/>
              <a:chExt cx="869" cy="408"/>
            </a:xfrm>
          </p:grpSpPr>
          <p:sp>
            <p:nvSpPr>
              <p:cNvPr id="43069" name="Line 25"/>
              <p:cNvSpPr>
                <a:spLocks noChangeShapeType="1"/>
              </p:cNvSpPr>
              <p:nvPr/>
            </p:nvSpPr>
            <p:spPr bwMode="auto">
              <a:xfrm>
                <a:off x="4332" y="2795"/>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0" name="Line 26"/>
              <p:cNvSpPr>
                <a:spLocks noChangeShapeType="1"/>
              </p:cNvSpPr>
              <p:nvPr/>
            </p:nvSpPr>
            <p:spPr bwMode="auto">
              <a:xfrm>
                <a:off x="4287" y="2931"/>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1" name="Line 27"/>
              <p:cNvSpPr>
                <a:spLocks noChangeShapeType="1"/>
              </p:cNvSpPr>
              <p:nvPr/>
            </p:nvSpPr>
            <p:spPr bwMode="auto">
              <a:xfrm>
                <a:off x="4287" y="3067"/>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2" name="Line 28"/>
              <p:cNvSpPr>
                <a:spLocks noChangeShapeType="1"/>
              </p:cNvSpPr>
              <p:nvPr/>
            </p:nvSpPr>
            <p:spPr bwMode="auto">
              <a:xfrm>
                <a:off x="4339" y="3203"/>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062" name="Group 29"/>
            <p:cNvGrpSpPr>
              <a:grpSpLocks/>
            </p:cNvGrpSpPr>
            <p:nvPr/>
          </p:nvGrpSpPr>
          <p:grpSpPr bwMode="auto">
            <a:xfrm>
              <a:off x="4422" y="1258"/>
              <a:ext cx="681" cy="591"/>
              <a:chOff x="4423" y="2681"/>
              <a:chExt cx="681" cy="591"/>
            </a:xfrm>
          </p:grpSpPr>
          <p:sp>
            <p:nvSpPr>
              <p:cNvPr id="43065" name="Freeform 30"/>
              <p:cNvSpPr>
                <a:spLocks/>
              </p:cNvSpPr>
              <p:nvPr/>
            </p:nvSpPr>
            <p:spPr bwMode="auto">
              <a:xfrm>
                <a:off x="4967"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6" name="Freeform 31"/>
              <p:cNvSpPr>
                <a:spLocks/>
              </p:cNvSpPr>
              <p:nvPr/>
            </p:nvSpPr>
            <p:spPr bwMode="auto">
              <a:xfrm>
                <a:off x="4786"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Freeform 32"/>
              <p:cNvSpPr>
                <a:spLocks/>
              </p:cNvSpPr>
              <p:nvPr/>
            </p:nvSpPr>
            <p:spPr bwMode="auto">
              <a:xfrm>
                <a:off x="4604"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8" name="Freeform 33"/>
              <p:cNvSpPr>
                <a:spLocks/>
              </p:cNvSpPr>
              <p:nvPr/>
            </p:nvSpPr>
            <p:spPr bwMode="auto">
              <a:xfrm>
                <a:off x="4423"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63" name="Line 34"/>
            <p:cNvSpPr>
              <a:spLocks noChangeShapeType="1"/>
            </p:cNvSpPr>
            <p:nvPr/>
          </p:nvSpPr>
          <p:spPr bwMode="auto">
            <a:xfrm flipH="1" flipV="1">
              <a:off x="5164" y="1326"/>
              <a:ext cx="10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4" name="Line 35"/>
            <p:cNvSpPr>
              <a:spLocks noChangeShapeType="1"/>
            </p:cNvSpPr>
            <p:nvPr/>
          </p:nvSpPr>
          <p:spPr bwMode="auto">
            <a:xfrm>
              <a:off x="5260" y="1568"/>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2132" name="Line 36"/>
          <p:cNvSpPr>
            <a:spLocks noChangeShapeType="1"/>
          </p:cNvSpPr>
          <p:nvPr/>
        </p:nvSpPr>
        <p:spPr bwMode="auto">
          <a:xfrm>
            <a:off x="7924800" y="1990725"/>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3" name="Line 37"/>
          <p:cNvSpPr>
            <a:spLocks noChangeShapeType="1"/>
          </p:cNvSpPr>
          <p:nvPr/>
        </p:nvSpPr>
        <p:spPr bwMode="auto">
          <a:xfrm>
            <a:off x="5029200" y="1990725"/>
            <a:ext cx="863600" cy="0"/>
          </a:xfrm>
          <a:prstGeom prst="line">
            <a:avLst/>
          </a:prstGeom>
          <a:noFill/>
          <a:ln w="38100">
            <a:solidFill>
              <a:srgbClr val="FFFF66"/>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4" name="Line 38"/>
          <p:cNvSpPr>
            <a:spLocks noChangeShapeType="1"/>
          </p:cNvSpPr>
          <p:nvPr/>
        </p:nvSpPr>
        <p:spPr bwMode="auto">
          <a:xfrm rot="7113083" flipH="1" flipV="1">
            <a:off x="8344694" y="2561431"/>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5" name="Object 39"/>
          <p:cNvGraphicFramePr>
            <a:graphicFrameLocks/>
          </p:cNvGraphicFramePr>
          <p:nvPr/>
        </p:nvGraphicFramePr>
        <p:xfrm>
          <a:off x="8458200" y="2924175"/>
          <a:ext cx="230188" cy="280988"/>
        </p:xfrm>
        <a:graphic>
          <a:graphicData uri="http://schemas.openxmlformats.org/presentationml/2006/ole">
            <mc:AlternateContent xmlns:mc="http://schemas.openxmlformats.org/markup-compatibility/2006">
              <mc:Choice xmlns:v="urn:schemas-microsoft-com:vml" Requires="v">
                <p:oleObj spid="_x0000_s43524" name="Equation" r:id="rId5" imgW="123903" imgH="171408" progId="Equation.3">
                  <p:embed/>
                </p:oleObj>
              </mc:Choice>
              <mc:Fallback>
                <p:oleObj name="Equation" r:id="rId5" imgW="123903" imgH="171408" progId="Equation.3">
                  <p:embed/>
                  <p:pic>
                    <p:nvPicPr>
                      <p:cNvPr id="0" name="Object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292417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6" name="Object 40"/>
          <p:cNvGraphicFramePr>
            <a:graphicFrameLocks/>
          </p:cNvGraphicFramePr>
          <p:nvPr/>
        </p:nvGraphicFramePr>
        <p:xfrm>
          <a:off x="8305800" y="1457325"/>
          <a:ext cx="280988" cy="341313"/>
        </p:xfrm>
        <a:graphic>
          <a:graphicData uri="http://schemas.openxmlformats.org/presentationml/2006/ole">
            <mc:AlternateContent xmlns:mc="http://schemas.openxmlformats.org/markup-compatibility/2006">
              <mc:Choice xmlns:v="urn:schemas-microsoft-com:vml" Requires="v">
                <p:oleObj spid="_x0000_s43525" name="Equation" r:id="rId7" imgW="171412" imgH="238081" progId="Equation.3">
                  <p:embed/>
                </p:oleObj>
              </mc:Choice>
              <mc:Fallback>
                <p:oleObj name="Equation" r:id="rId7" imgW="171412" imgH="238081" progId="Equation.3">
                  <p:embed/>
                  <p:pic>
                    <p:nvPicPr>
                      <p:cNvPr id="0" name="Object 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14573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7" name="Object 41"/>
          <p:cNvGraphicFramePr>
            <a:graphicFrameLocks/>
          </p:cNvGraphicFramePr>
          <p:nvPr/>
        </p:nvGraphicFramePr>
        <p:xfrm>
          <a:off x="5334000" y="1533525"/>
          <a:ext cx="280988" cy="341313"/>
        </p:xfrm>
        <a:graphic>
          <a:graphicData uri="http://schemas.openxmlformats.org/presentationml/2006/ole">
            <mc:AlternateContent xmlns:mc="http://schemas.openxmlformats.org/markup-compatibility/2006">
              <mc:Choice xmlns:v="urn:schemas-microsoft-com:vml" Requires="v">
                <p:oleObj spid="_x0000_s43526" name="Equation" r:id="rId9" imgW="171412" imgH="238081" progId="Equation.3">
                  <p:embed/>
                </p:oleObj>
              </mc:Choice>
              <mc:Fallback>
                <p:oleObj name="Equation" r:id="rId9" imgW="171412" imgH="238081" progId="Equation.3">
                  <p:embed/>
                  <p:pic>
                    <p:nvPicPr>
                      <p:cNvPr id="0" name="Object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5335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38" name="Line 42"/>
          <p:cNvSpPr>
            <a:spLocks noChangeShapeType="1"/>
          </p:cNvSpPr>
          <p:nvPr/>
        </p:nvSpPr>
        <p:spPr bwMode="auto">
          <a:xfrm flipH="1">
            <a:off x="4838700" y="2828925"/>
            <a:ext cx="381000"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9" name="Object 43"/>
          <p:cNvGraphicFramePr>
            <a:graphicFrameLocks/>
          </p:cNvGraphicFramePr>
          <p:nvPr/>
        </p:nvGraphicFramePr>
        <p:xfrm>
          <a:off x="4953000" y="2905125"/>
          <a:ext cx="230188" cy="280988"/>
        </p:xfrm>
        <a:graphic>
          <a:graphicData uri="http://schemas.openxmlformats.org/presentationml/2006/ole">
            <mc:AlternateContent xmlns:mc="http://schemas.openxmlformats.org/markup-compatibility/2006">
              <mc:Choice xmlns:v="urn:schemas-microsoft-com:vml" Requires="v">
                <p:oleObj spid="_x0000_s43527" name="Equation" r:id="rId11" imgW="123903" imgH="171408" progId="Equation.3">
                  <p:embed/>
                </p:oleObj>
              </mc:Choice>
              <mc:Fallback>
                <p:oleObj name="Equation" r:id="rId11" imgW="123903" imgH="171408" progId="Equation.3">
                  <p:embed/>
                  <p:pic>
                    <p:nvPicPr>
                      <p:cNvPr id="0" name="Object 4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290512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40" name="Freeform 44"/>
          <p:cNvSpPr>
            <a:spLocks/>
          </p:cNvSpPr>
          <p:nvPr/>
        </p:nvSpPr>
        <p:spPr bwMode="auto">
          <a:xfrm rot="334607" flipH="1">
            <a:off x="7486650" y="2108200"/>
            <a:ext cx="373063" cy="2444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CC9900">
              <a:alpha val="90979"/>
            </a:srgbClr>
          </a:solidFill>
          <a:ln>
            <a:noFill/>
          </a:ln>
          <a:effectLst/>
          <a:extLst>
            <a:ext uri="{91240B29-F687-4F45-9708-019B960494DF}">
              <a14:hiddenLine xmlns:a14="http://schemas.microsoft.com/office/drawing/2010/main" w="9525" cap="flat" cmpd="sng">
                <a:solidFill>
                  <a:schemeClr val="hlink"/>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1" name="Line 45"/>
          <p:cNvSpPr>
            <a:spLocks noChangeShapeType="1"/>
          </p:cNvSpPr>
          <p:nvPr/>
        </p:nvSpPr>
        <p:spPr bwMode="auto">
          <a:xfrm flipH="1" flipV="1">
            <a:off x="7448550" y="1714500"/>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2" name="Line 46"/>
          <p:cNvSpPr>
            <a:spLocks noChangeShapeType="1"/>
          </p:cNvSpPr>
          <p:nvPr/>
        </p:nvSpPr>
        <p:spPr bwMode="auto">
          <a:xfrm>
            <a:off x="7696200" y="2205038"/>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43" name="Group 47"/>
          <p:cNvGrpSpPr>
            <a:grpSpLocks/>
          </p:cNvGrpSpPr>
          <p:nvPr/>
        </p:nvGrpSpPr>
        <p:grpSpPr bwMode="auto">
          <a:xfrm>
            <a:off x="7620000" y="1990725"/>
            <a:ext cx="327025" cy="215900"/>
            <a:chOff x="4856" y="2604"/>
            <a:chExt cx="206" cy="136"/>
          </a:xfrm>
        </p:grpSpPr>
        <p:sp>
          <p:nvSpPr>
            <p:cNvPr id="43047" name="Line 48"/>
            <p:cNvSpPr>
              <a:spLocks noChangeShapeType="1"/>
            </p:cNvSpPr>
            <p:nvPr/>
          </p:nvSpPr>
          <p:spPr bwMode="auto">
            <a:xfrm flipH="1" flipV="1">
              <a:off x="4989" y="2604"/>
              <a:ext cx="73" cy="136"/>
            </a:xfrm>
            <a:prstGeom prst="line">
              <a:avLst/>
            </a:prstGeom>
            <a:noFill/>
            <a:ln w="127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9"/>
            <p:cNvSpPr>
              <a:spLocks noChangeShapeType="1"/>
            </p:cNvSpPr>
            <p:nvPr/>
          </p:nvSpPr>
          <p:spPr bwMode="auto">
            <a:xfrm>
              <a:off x="4856" y="2604"/>
              <a:ext cx="136"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2146" name="Object 50"/>
          <p:cNvGraphicFramePr>
            <a:graphicFrameLocks/>
          </p:cNvGraphicFramePr>
          <p:nvPr/>
        </p:nvGraphicFramePr>
        <p:xfrm>
          <a:off x="1449388" y="3733800"/>
          <a:ext cx="4722812" cy="609600"/>
        </p:xfrm>
        <a:graphic>
          <a:graphicData uri="http://schemas.openxmlformats.org/presentationml/2006/ole">
            <mc:AlternateContent xmlns:mc="http://schemas.openxmlformats.org/markup-compatibility/2006">
              <mc:Choice xmlns:v="urn:schemas-microsoft-com:vml" Requires="v">
                <p:oleObj spid="_x0000_s43528" name="Equation" r:id="rId13" imgW="4619498" imgH="504776" progId="Equation.3">
                  <p:embed/>
                </p:oleObj>
              </mc:Choice>
              <mc:Fallback>
                <p:oleObj name="Equation" r:id="rId13" imgW="4619498" imgH="504776" progId="Equation.3">
                  <p:embed/>
                  <p:pic>
                    <p:nvPicPr>
                      <p:cNvPr id="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388" y="3733800"/>
                        <a:ext cx="47228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47" name="Object 51"/>
          <p:cNvGraphicFramePr>
            <a:graphicFrameLocks/>
          </p:cNvGraphicFramePr>
          <p:nvPr/>
        </p:nvGraphicFramePr>
        <p:xfrm>
          <a:off x="1493838" y="4559300"/>
          <a:ext cx="2982912" cy="317500"/>
        </p:xfrm>
        <a:graphic>
          <a:graphicData uri="http://schemas.openxmlformats.org/presentationml/2006/ole">
            <mc:AlternateContent xmlns:mc="http://schemas.openxmlformats.org/markup-compatibility/2006">
              <mc:Choice xmlns:v="urn:schemas-microsoft-com:vml" Requires="v">
                <p:oleObj spid="_x0000_s43529" name="Equation" r:id="rId15" imgW="2876490" imgH="209468" progId="Equation.3">
                  <p:embed/>
                </p:oleObj>
              </mc:Choice>
              <mc:Fallback>
                <p:oleObj name="Equation" r:id="rId15" imgW="2876490" imgH="209468" progId="Equation.3">
                  <p:embed/>
                  <p:pic>
                    <p:nvPicPr>
                      <p:cNvPr id="0" name="Object 5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838" y="4559300"/>
                        <a:ext cx="2982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48" name="Text Box 52"/>
          <p:cNvSpPr txBox="1">
            <a:spLocks noChangeArrowheads="1"/>
          </p:cNvSpPr>
          <p:nvPr/>
        </p:nvSpPr>
        <p:spPr bwMode="auto">
          <a:xfrm>
            <a:off x="773113" y="4953000"/>
            <a:ext cx="3165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根据高斯定理有</a:t>
            </a:r>
            <a:r>
              <a:rPr kumimoji="1" lang="zh-CN" altLang="en-US" sz="2800" b="1">
                <a:solidFill>
                  <a:schemeClr val="bg1"/>
                </a:solidFill>
                <a:latin typeface="宋体" pitchFamily="2" charset="-122"/>
              </a:rPr>
              <a:t> </a:t>
            </a:r>
          </a:p>
        </p:txBody>
      </p:sp>
      <p:graphicFrame>
        <p:nvGraphicFramePr>
          <p:cNvPr id="132149" name="Object 53"/>
          <p:cNvGraphicFramePr>
            <a:graphicFrameLocks/>
          </p:cNvGraphicFramePr>
          <p:nvPr/>
        </p:nvGraphicFramePr>
        <p:xfrm>
          <a:off x="1295400" y="5562600"/>
          <a:ext cx="1854200" cy="914400"/>
        </p:xfrm>
        <a:graphic>
          <a:graphicData uri="http://schemas.openxmlformats.org/presentationml/2006/ole">
            <mc:AlternateContent xmlns:mc="http://schemas.openxmlformats.org/markup-compatibility/2006">
              <mc:Choice xmlns:v="urn:schemas-microsoft-com:vml" Requires="v">
                <p:oleObj spid="_x0000_s43530" name="Equation" r:id="rId17" imgW="1752726" imgH="809531" progId="Equation.3">
                  <p:embed/>
                </p:oleObj>
              </mc:Choice>
              <mc:Fallback>
                <p:oleObj name="Equation" r:id="rId17" imgW="1752726" imgH="809531" progId="Equation.3">
                  <p:embed/>
                  <p:pic>
                    <p:nvPicPr>
                      <p:cNvPr id="0" name="Object 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5400" y="5562600"/>
                        <a:ext cx="185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50" name="Object 54"/>
          <p:cNvGraphicFramePr>
            <a:graphicFrameLocks/>
          </p:cNvGraphicFramePr>
          <p:nvPr/>
        </p:nvGraphicFramePr>
        <p:xfrm>
          <a:off x="3657600" y="5562600"/>
          <a:ext cx="1155700" cy="914400"/>
        </p:xfrm>
        <a:graphic>
          <a:graphicData uri="http://schemas.openxmlformats.org/presentationml/2006/ole">
            <mc:AlternateContent xmlns:mc="http://schemas.openxmlformats.org/markup-compatibility/2006">
              <mc:Choice xmlns:v="urn:schemas-microsoft-com:vml" Requires="v">
                <p:oleObj spid="_x0000_s43531" name="Equation" r:id="rId19" imgW="1047641" imgH="809531" progId="Equation.3">
                  <p:embed/>
                </p:oleObj>
              </mc:Choice>
              <mc:Fallback>
                <p:oleObj name="Equation" r:id="rId19" imgW="1047641" imgH="809531" progId="Equation.3">
                  <p:embed/>
                  <p:pic>
                    <p:nvPicPr>
                      <p:cNvPr id="0" name="Object 5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7600" y="5562600"/>
                        <a:ext cx="115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2151" name="Group 55"/>
          <p:cNvGrpSpPr>
            <a:grpSpLocks/>
          </p:cNvGrpSpPr>
          <p:nvPr/>
        </p:nvGrpSpPr>
        <p:grpSpPr bwMode="auto">
          <a:xfrm>
            <a:off x="5665788" y="4500563"/>
            <a:ext cx="2868612" cy="1995487"/>
            <a:chOff x="2902" y="2666"/>
            <a:chExt cx="2001" cy="1392"/>
          </a:xfrm>
        </p:grpSpPr>
        <p:sp>
          <p:nvSpPr>
            <p:cNvPr id="43042" name="Line 56"/>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3" name="Line 57"/>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4" name="Text Box 58"/>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3045" name="Text Box 59"/>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3046" name="Text Box 60"/>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sp>
        <p:nvSpPr>
          <p:cNvPr id="132157" name="Line 61"/>
          <p:cNvSpPr>
            <a:spLocks noChangeShapeType="1"/>
          </p:cNvSpPr>
          <p:nvPr/>
        </p:nvSpPr>
        <p:spPr bwMode="auto">
          <a:xfrm>
            <a:off x="5605463" y="603885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58" name="Line 62"/>
          <p:cNvSpPr>
            <a:spLocks noChangeShapeType="1"/>
          </p:cNvSpPr>
          <p:nvPr/>
        </p:nvSpPr>
        <p:spPr bwMode="auto">
          <a:xfrm>
            <a:off x="6900863" y="506730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2159" name="Object 63"/>
          <p:cNvGraphicFramePr>
            <a:graphicFrameLocks/>
          </p:cNvGraphicFramePr>
          <p:nvPr/>
        </p:nvGraphicFramePr>
        <p:xfrm>
          <a:off x="7315200" y="1295400"/>
          <a:ext cx="230188" cy="280988"/>
        </p:xfrm>
        <a:graphic>
          <a:graphicData uri="http://schemas.openxmlformats.org/presentationml/2006/ole">
            <mc:AlternateContent xmlns:mc="http://schemas.openxmlformats.org/markup-compatibility/2006">
              <mc:Choice xmlns:v="urn:schemas-microsoft-com:vml" Requires="v">
                <p:oleObj spid="_x0000_s43532" name="Equation" r:id="rId21" imgW="123903" imgH="171408" progId="Equation.3">
                  <p:embed/>
                </p:oleObj>
              </mc:Choice>
              <mc:Fallback>
                <p:oleObj name="Equation" r:id="rId21" imgW="123903" imgH="171408" progId="Equation.3">
                  <p:embed/>
                  <p:pic>
                    <p:nvPicPr>
                      <p:cNvPr id="0" name="Object 6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5200" y="1295400"/>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1" name="矩形 1"/>
          <p:cNvSpPr>
            <a:spLocks noChangeArrowheads="1"/>
          </p:cNvSpPr>
          <p:nvPr/>
        </p:nvSpPr>
        <p:spPr bwMode="auto">
          <a:xfrm>
            <a:off x="57150" y="28575"/>
            <a:ext cx="308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8.11 (p.304)</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wipe(left)">
                                      <p:cBhvr>
                                        <p:cTn id="7" dur="500"/>
                                        <p:tgtEl>
                                          <p:spTgt spid="132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2"/>
                                        </p:tgtEl>
                                        <p:attrNameLst>
                                          <p:attrName>style.visibility</p:attrName>
                                        </p:attrNameLst>
                                      </p:cBhvr>
                                      <p:to>
                                        <p:strVal val="visible"/>
                                      </p:to>
                                    </p:set>
                                    <p:animEffect transition="in" filter="wipe(left)">
                                      <p:cBhvr>
                                        <p:cTn id="12" dur="500"/>
                                        <p:tgtEl>
                                          <p:spTgt spid="1321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2106"/>
                                        </p:tgtEl>
                                        <p:attrNameLst>
                                          <p:attrName>style.visibility</p:attrName>
                                        </p:attrNameLst>
                                      </p:cBhvr>
                                      <p:to>
                                        <p:strVal val="visible"/>
                                      </p:to>
                                    </p:set>
                                    <p:animEffect transition="in" filter="box(out)">
                                      <p:cBhvr>
                                        <p:cTn id="17" dur="500"/>
                                        <p:tgtEl>
                                          <p:spTgt spid="1321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104"/>
                                        </p:tgtEl>
                                        <p:attrNameLst>
                                          <p:attrName>style.visibility</p:attrName>
                                        </p:attrNameLst>
                                      </p:cBhvr>
                                      <p:to>
                                        <p:strVal val="visible"/>
                                      </p:to>
                                    </p:set>
                                    <p:animEffect transition="in" filter="wipe(left)">
                                      <p:cBhvr>
                                        <p:cTn id="22" dur="500"/>
                                        <p:tgtEl>
                                          <p:spTgt spid="1321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2103"/>
                                        </p:tgtEl>
                                        <p:attrNameLst>
                                          <p:attrName>style.visibility</p:attrName>
                                        </p:attrNameLst>
                                      </p:cBhvr>
                                      <p:to>
                                        <p:strVal val="visible"/>
                                      </p:to>
                                    </p:set>
                                    <p:animEffect transition="in" filter="wipe(left)">
                                      <p:cBhvr>
                                        <p:cTn id="27" dur="500"/>
                                        <p:tgtEl>
                                          <p:spTgt spid="1321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2098"/>
                                        </p:tgtEl>
                                        <p:attrNameLst>
                                          <p:attrName>style.visibility</p:attrName>
                                        </p:attrNameLst>
                                      </p:cBhvr>
                                      <p:to>
                                        <p:strVal val="visible"/>
                                      </p:to>
                                    </p:set>
                                    <p:animEffect transition="in" filter="wipe(left)">
                                      <p:cBhvr>
                                        <p:cTn id="32" dur="500"/>
                                        <p:tgtEl>
                                          <p:spTgt spid="1320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2133"/>
                                        </p:tgtEl>
                                        <p:attrNameLst>
                                          <p:attrName>style.visibility</p:attrName>
                                        </p:attrNameLst>
                                      </p:cBhvr>
                                      <p:to>
                                        <p:strVal val="visible"/>
                                      </p:to>
                                    </p:set>
                                    <p:animEffect transition="in" filter="wipe(right)">
                                      <p:cBhvr>
                                        <p:cTn id="37" dur="500"/>
                                        <p:tgtEl>
                                          <p:spTgt spid="13213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32137"/>
                                        </p:tgtEl>
                                        <p:attrNameLst>
                                          <p:attrName>style.visibility</p:attrName>
                                        </p:attrNameLst>
                                      </p:cBhvr>
                                      <p:to>
                                        <p:strVal val="visible"/>
                                      </p:to>
                                    </p:se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32132"/>
                                        </p:tgtEl>
                                        <p:attrNameLst>
                                          <p:attrName>style.visibility</p:attrName>
                                        </p:attrNameLst>
                                      </p:cBhvr>
                                      <p:to>
                                        <p:strVal val="visible"/>
                                      </p:to>
                                    </p:set>
                                    <p:animEffect transition="in" filter="wipe(left)">
                                      <p:cBhvr>
                                        <p:cTn id="44" dur="500"/>
                                        <p:tgtEl>
                                          <p:spTgt spid="132132"/>
                                        </p:tgtEl>
                                      </p:cBhvr>
                                    </p:animEffect>
                                  </p:childTnLst>
                                </p:cTn>
                              </p:par>
                            </p:childTnLst>
                          </p:cTn>
                        </p:par>
                        <p:par>
                          <p:cTn id="45" fill="hold" nodeType="afterGroup">
                            <p:stCondLst>
                              <p:cond delay="1500"/>
                            </p:stCondLst>
                            <p:childTnLst>
                              <p:par>
                                <p:cTn id="46" presetID="1" presetClass="entr" presetSubtype="0" fill="hold" nodeType="afterEffect">
                                  <p:stCondLst>
                                    <p:cond delay="0"/>
                                  </p:stCondLst>
                                  <p:childTnLst>
                                    <p:set>
                                      <p:cBhvr>
                                        <p:cTn id="47" dur="1" fill="hold">
                                          <p:stCondLst>
                                            <p:cond delay="499"/>
                                          </p:stCondLst>
                                        </p:cTn>
                                        <p:tgtEl>
                                          <p:spTgt spid="13213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2099"/>
                                        </p:tgtEl>
                                        <p:attrNameLst>
                                          <p:attrName>style.visibility</p:attrName>
                                        </p:attrNameLst>
                                      </p:cBhvr>
                                      <p:to>
                                        <p:strVal val="visible"/>
                                      </p:to>
                                    </p:set>
                                    <p:animEffect transition="in" filter="wipe(left)">
                                      <p:cBhvr>
                                        <p:cTn id="52" dur="500"/>
                                        <p:tgtEl>
                                          <p:spTgt spid="1320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2100"/>
                                        </p:tgtEl>
                                        <p:attrNameLst>
                                          <p:attrName>style.visibility</p:attrName>
                                        </p:attrNameLst>
                                      </p:cBhvr>
                                      <p:to>
                                        <p:strVal val="visible"/>
                                      </p:to>
                                    </p:set>
                                    <p:animEffect transition="in" filter="wipe(left)">
                                      <p:cBhvr>
                                        <p:cTn id="57" dur="500"/>
                                        <p:tgtEl>
                                          <p:spTgt spid="13210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32107"/>
                                        </p:tgtEl>
                                        <p:attrNameLst>
                                          <p:attrName>style.visibility</p:attrName>
                                        </p:attrNameLst>
                                      </p:cBhvr>
                                      <p:to>
                                        <p:strVal val="visible"/>
                                      </p:to>
                                    </p:set>
                                    <p:animEffect transition="in" filter="wipe(right)">
                                      <p:cBhvr>
                                        <p:cTn id="62" dur="500"/>
                                        <p:tgtEl>
                                          <p:spTgt spid="13210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2101"/>
                                        </p:tgtEl>
                                        <p:attrNameLst>
                                          <p:attrName>style.visibility</p:attrName>
                                        </p:attrNameLst>
                                      </p:cBhvr>
                                      <p:to>
                                        <p:strVal val="visible"/>
                                      </p:to>
                                    </p:set>
                                    <p:animEffect transition="in" filter="wipe(left)">
                                      <p:cBhvr>
                                        <p:cTn id="67" dur="500"/>
                                        <p:tgtEl>
                                          <p:spTgt spid="13210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2146"/>
                                        </p:tgtEl>
                                        <p:attrNameLst>
                                          <p:attrName>style.visibility</p:attrName>
                                        </p:attrNameLst>
                                      </p:cBhvr>
                                      <p:to>
                                        <p:strVal val="visible"/>
                                      </p:to>
                                    </p:set>
                                    <p:animEffect transition="in" filter="wipe(left)">
                                      <p:cBhvr>
                                        <p:cTn id="72" dur="500"/>
                                        <p:tgtEl>
                                          <p:spTgt spid="13214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2134"/>
                                        </p:tgtEl>
                                        <p:attrNameLst>
                                          <p:attrName>style.visibility</p:attrName>
                                        </p:attrNameLst>
                                      </p:cBhvr>
                                      <p:to>
                                        <p:strVal val="visible"/>
                                      </p:to>
                                    </p:set>
                                    <p:animEffect transition="in" filter="wipe(left)">
                                      <p:cBhvr>
                                        <p:cTn id="77" dur="500"/>
                                        <p:tgtEl>
                                          <p:spTgt spid="132134"/>
                                        </p:tgtEl>
                                      </p:cBhvr>
                                    </p:animEffec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499"/>
                                          </p:stCondLst>
                                        </p:cTn>
                                        <p:tgtEl>
                                          <p:spTgt spid="13213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32138"/>
                                        </p:tgtEl>
                                        <p:attrNameLst>
                                          <p:attrName>style.visibility</p:attrName>
                                        </p:attrNameLst>
                                      </p:cBhvr>
                                      <p:to>
                                        <p:strVal val="visible"/>
                                      </p:to>
                                    </p:set>
                                    <p:animEffect transition="in" filter="wipe(right)">
                                      <p:cBhvr>
                                        <p:cTn id="85" dur="500"/>
                                        <p:tgtEl>
                                          <p:spTgt spid="132138"/>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32139"/>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3" presetClass="entr" presetSubtype="32" fill="hold" grpId="0" nodeType="clickEffect">
                                  <p:stCondLst>
                                    <p:cond delay="0"/>
                                  </p:stCondLst>
                                  <p:childTnLst>
                                    <p:set>
                                      <p:cBhvr>
                                        <p:cTn id="92" dur="1" fill="hold">
                                          <p:stCondLst>
                                            <p:cond delay="0"/>
                                          </p:stCondLst>
                                        </p:cTn>
                                        <p:tgtEl>
                                          <p:spTgt spid="132140"/>
                                        </p:tgtEl>
                                        <p:attrNameLst>
                                          <p:attrName>style.visibility</p:attrName>
                                        </p:attrNameLst>
                                      </p:cBhvr>
                                      <p:to>
                                        <p:strVal val="visible"/>
                                      </p:to>
                                    </p:set>
                                    <p:anim calcmode="lin" valueType="num">
                                      <p:cBhvr>
                                        <p:cTn id="93" dur="500" fill="hold"/>
                                        <p:tgtEl>
                                          <p:spTgt spid="132140"/>
                                        </p:tgtEl>
                                        <p:attrNameLst>
                                          <p:attrName>ppt_w</p:attrName>
                                        </p:attrNameLst>
                                      </p:cBhvr>
                                      <p:tavLst>
                                        <p:tav tm="0">
                                          <p:val>
                                            <p:strVal val="4*#ppt_w"/>
                                          </p:val>
                                        </p:tav>
                                        <p:tav tm="100000">
                                          <p:val>
                                            <p:strVal val="#ppt_w"/>
                                          </p:val>
                                        </p:tav>
                                      </p:tavLst>
                                    </p:anim>
                                    <p:anim calcmode="lin" valueType="num">
                                      <p:cBhvr>
                                        <p:cTn id="94" dur="500" fill="hold"/>
                                        <p:tgtEl>
                                          <p:spTgt spid="132140"/>
                                        </p:tgtEl>
                                        <p:attrNameLst>
                                          <p:attrName>ppt_h</p:attrName>
                                        </p:attrNameLst>
                                      </p:cBhvr>
                                      <p:tavLst>
                                        <p:tav tm="0">
                                          <p:val>
                                            <p:strVal val="4*#ppt_h"/>
                                          </p:val>
                                        </p:tav>
                                        <p:tav tm="100000">
                                          <p:val>
                                            <p:strVal val="#ppt_h"/>
                                          </p:val>
                                        </p:tav>
                                      </p:tavLst>
                                    </p:anim>
                                  </p:childTnLst>
                                </p:cTn>
                              </p:par>
                            </p:childTnLst>
                          </p:cTn>
                        </p:par>
                        <p:par>
                          <p:cTn id="95" fill="hold" nodeType="afterGroup">
                            <p:stCondLst>
                              <p:cond delay="500"/>
                            </p:stCondLst>
                            <p:childTnLst>
                              <p:par>
                                <p:cTn id="96" presetID="18" presetClass="entr" presetSubtype="9" fill="hold" grpId="0" nodeType="afterEffect">
                                  <p:stCondLst>
                                    <p:cond delay="0"/>
                                  </p:stCondLst>
                                  <p:childTnLst>
                                    <p:set>
                                      <p:cBhvr>
                                        <p:cTn id="97" dur="1" fill="hold">
                                          <p:stCondLst>
                                            <p:cond delay="0"/>
                                          </p:stCondLst>
                                        </p:cTn>
                                        <p:tgtEl>
                                          <p:spTgt spid="132141"/>
                                        </p:tgtEl>
                                        <p:attrNameLst>
                                          <p:attrName>style.visibility</p:attrName>
                                        </p:attrNameLst>
                                      </p:cBhvr>
                                      <p:to>
                                        <p:strVal val="visible"/>
                                      </p:to>
                                    </p:set>
                                    <p:animEffect transition="in" filter="strips(upLeft)">
                                      <p:cBhvr>
                                        <p:cTn id="98" dur="500"/>
                                        <p:tgtEl>
                                          <p:spTgt spid="132141"/>
                                        </p:tgtEl>
                                      </p:cBhvr>
                                    </p:animEffect>
                                  </p:childTnLst>
                                </p:cTn>
                              </p:par>
                            </p:childTnLst>
                          </p:cTn>
                        </p:par>
                        <p:par>
                          <p:cTn id="99" fill="hold" nodeType="afterGroup">
                            <p:stCondLst>
                              <p:cond delay="1000"/>
                            </p:stCondLst>
                            <p:childTnLst>
                              <p:par>
                                <p:cTn id="100" presetID="1" presetClass="entr" presetSubtype="0" fill="hold" nodeType="afterEffect">
                                  <p:stCondLst>
                                    <p:cond delay="0"/>
                                  </p:stCondLst>
                                  <p:childTnLst>
                                    <p:set>
                                      <p:cBhvr>
                                        <p:cTn id="101" dur="1" fill="hold">
                                          <p:stCondLst>
                                            <p:cond delay="499"/>
                                          </p:stCondLst>
                                        </p:cTn>
                                        <p:tgtEl>
                                          <p:spTgt spid="13215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32142"/>
                                        </p:tgtEl>
                                        <p:attrNameLst>
                                          <p:attrName>style.visibility</p:attrName>
                                        </p:attrNameLst>
                                      </p:cBhvr>
                                      <p:to>
                                        <p:strVal val="visible"/>
                                      </p:to>
                                    </p:set>
                                    <p:animEffect transition="in" filter="wipe(left)">
                                      <p:cBhvr>
                                        <p:cTn id="106" dur="500"/>
                                        <p:tgtEl>
                                          <p:spTgt spid="132142"/>
                                        </p:tgtEl>
                                      </p:cBhvr>
                                    </p:animEffect>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32143"/>
                                        </p:tgtEl>
                                        <p:attrNameLst>
                                          <p:attrName>style.visibility</p:attrName>
                                        </p:attrNameLst>
                                      </p:cBhvr>
                                      <p:to>
                                        <p:strVal val="visible"/>
                                      </p:to>
                                    </p:set>
                                    <p:animEffect transition="in" filter="dissolve">
                                      <p:cBhvr>
                                        <p:cTn id="110" dur="500"/>
                                        <p:tgtEl>
                                          <p:spTgt spid="13214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2147"/>
                                        </p:tgtEl>
                                        <p:attrNameLst>
                                          <p:attrName>style.visibility</p:attrName>
                                        </p:attrNameLst>
                                      </p:cBhvr>
                                      <p:to>
                                        <p:strVal val="visible"/>
                                      </p:to>
                                    </p:set>
                                    <p:animEffect transition="in" filter="wipe(left)">
                                      <p:cBhvr>
                                        <p:cTn id="115" dur="500"/>
                                        <p:tgtEl>
                                          <p:spTgt spid="13214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32148"/>
                                        </p:tgtEl>
                                        <p:attrNameLst>
                                          <p:attrName>style.visibility</p:attrName>
                                        </p:attrNameLst>
                                      </p:cBhvr>
                                      <p:to>
                                        <p:strVal val="visible"/>
                                      </p:to>
                                    </p:set>
                                    <p:animEffect transition="in" filter="wipe(left)">
                                      <p:cBhvr>
                                        <p:cTn id="120" dur="500"/>
                                        <p:tgtEl>
                                          <p:spTgt spid="13214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32149"/>
                                        </p:tgtEl>
                                        <p:attrNameLst>
                                          <p:attrName>style.visibility</p:attrName>
                                        </p:attrNameLst>
                                      </p:cBhvr>
                                      <p:to>
                                        <p:strVal val="visible"/>
                                      </p:to>
                                    </p:set>
                                    <p:animEffect transition="in" filter="wipe(left)">
                                      <p:cBhvr>
                                        <p:cTn id="125" dur="500"/>
                                        <p:tgtEl>
                                          <p:spTgt spid="132149"/>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2150"/>
                                        </p:tgtEl>
                                        <p:attrNameLst>
                                          <p:attrName>style.visibility</p:attrName>
                                        </p:attrNameLst>
                                      </p:cBhvr>
                                      <p:to>
                                        <p:strVal val="visible"/>
                                      </p:to>
                                    </p:set>
                                    <p:animEffect transition="in" filter="wipe(left)">
                                      <p:cBhvr>
                                        <p:cTn id="130" dur="500"/>
                                        <p:tgtEl>
                                          <p:spTgt spid="13215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32151"/>
                                        </p:tgtEl>
                                        <p:attrNameLst>
                                          <p:attrName>style.visibility</p:attrName>
                                        </p:attrNameLst>
                                      </p:cBhvr>
                                      <p:to>
                                        <p:strVal val="visible"/>
                                      </p:to>
                                    </p:set>
                                    <p:animEffect transition="in" filter="blinds(horizontal)">
                                      <p:cBhvr>
                                        <p:cTn id="135" dur="500"/>
                                        <p:tgtEl>
                                          <p:spTgt spid="132151"/>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32157"/>
                                        </p:tgtEl>
                                        <p:attrNameLst>
                                          <p:attrName>style.visibility</p:attrName>
                                        </p:attrNameLst>
                                      </p:cBhvr>
                                      <p:to>
                                        <p:strVal val="visible"/>
                                      </p:to>
                                    </p:set>
                                    <p:animEffect transition="in" filter="wipe(left)">
                                      <p:cBhvr>
                                        <p:cTn id="140" dur="500"/>
                                        <p:tgtEl>
                                          <p:spTgt spid="132157"/>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132158"/>
                                        </p:tgtEl>
                                        <p:attrNameLst>
                                          <p:attrName>style.visibility</p:attrName>
                                        </p:attrNameLst>
                                      </p:cBhvr>
                                      <p:to>
                                        <p:strVal val="visible"/>
                                      </p:to>
                                    </p:set>
                                    <p:animEffect transition="in" filter="wipe(left)">
                                      <p:cBhvr>
                                        <p:cTn id="144" dur="500"/>
                                        <p:tgtEl>
                                          <p:spTgt spid="132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utoUpdateAnimBg="0"/>
      <p:bldP spid="132099" grpId="0" autoUpdateAnimBg="0"/>
      <p:bldP spid="132100" grpId="0" autoUpdateAnimBg="0"/>
      <p:bldP spid="132102" grpId="0" autoUpdateAnimBg="0"/>
      <p:bldP spid="132103" grpId="0" autoUpdateAnimBg="0"/>
      <p:bldP spid="132104" grpId="0" autoUpdateAnimBg="0"/>
      <p:bldP spid="132105" grpId="0" autoUpdateAnimBg="0"/>
      <p:bldP spid="132106" grpId="0" animBg="1"/>
      <p:bldP spid="132132" grpId="0" animBg="1"/>
      <p:bldP spid="132133" grpId="0" animBg="1"/>
      <p:bldP spid="132134" grpId="0" animBg="1"/>
      <p:bldP spid="132138" grpId="0" animBg="1"/>
      <p:bldP spid="132140" grpId="0" animBg="1"/>
      <p:bldP spid="132141" grpId="0" animBg="1"/>
      <p:bldP spid="132142" grpId="0" animBg="1"/>
      <p:bldP spid="132148" grpId="0" autoUpdateAnimBg="0"/>
      <p:bldP spid="132157" grpId="0" animBg="1"/>
      <p:bldP spid="13215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6324600" y="1617663"/>
            <a:ext cx="1662113" cy="936625"/>
          </a:xfrm>
          <a:prstGeom prst="rect">
            <a:avLst/>
          </a:prstGeom>
          <a:noFill/>
          <a:ln w="9525">
            <a:solidFill>
              <a:srgbClr val="FF7C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23" name="Group 3"/>
          <p:cNvGrpSpPr>
            <a:grpSpLocks/>
          </p:cNvGrpSpPr>
          <p:nvPr/>
        </p:nvGrpSpPr>
        <p:grpSpPr bwMode="auto">
          <a:xfrm>
            <a:off x="5394325" y="1614488"/>
            <a:ext cx="2520950" cy="998537"/>
            <a:chOff x="3398" y="1140"/>
            <a:chExt cx="1588" cy="629"/>
          </a:xfrm>
        </p:grpSpPr>
        <p:grpSp>
          <p:nvGrpSpPr>
            <p:cNvPr id="44114" name="Group 4"/>
            <p:cNvGrpSpPr>
              <a:grpSpLocks/>
            </p:cNvGrpSpPr>
            <p:nvPr/>
          </p:nvGrpSpPr>
          <p:grpSpPr bwMode="auto">
            <a:xfrm>
              <a:off x="3398" y="1142"/>
              <a:ext cx="1588" cy="627"/>
              <a:chOff x="3470" y="1181"/>
              <a:chExt cx="1588" cy="627"/>
            </a:xfrm>
          </p:grpSpPr>
          <p:sp>
            <p:nvSpPr>
              <p:cNvPr id="44116" name="Rectangle 5"/>
              <p:cNvSpPr>
                <a:spLocks noChangeArrowheads="1"/>
              </p:cNvSpPr>
              <p:nvPr/>
            </p:nvSpPr>
            <p:spPr bwMode="auto">
              <a:xfrm>
                <a:off x="4015" y="1181"/>
                <a:ext cx="1043" cy="590"/>
              </a:xfrm>
              <a:prstGeom prst="rect">
                <a:avLst/>
              </a:prstGeom>
              <a:gradFill rotWithShape="1">
                <a:gsLst>
                  <a:gs pos="0">
                    <a:srgbClr val="005E47">
                      <a:alpha val="39998"/>
                    </a:srgbClr>
                  </a:gs>
                  <a:gs pos="50000">
                    <a:srgbClr val="00CC99">
                      <a:alpha val="39998"/>
                    </a:srgbClr>
                  </a:gs>
                  <a:gs pos="100000">
                    <a:srgbClr val="005E47">
                      <a:alpha val="39998"/>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7" name="Rectangle 6"/>
              <p:cNvSpPr>
                <a:spLocks noChangeArrowheads="1"/>
              </p:cNvSpPr>
              <p:nvPr/>
            </p:nvSpPr>
            <p:spPr bwMode="auto">
              <a:xfrm>
                <a:off x="3651" y="1181"/>
                <a:ext cx="409" cy="590"/>
              </a:xfrm>
              <a:prstGeom prst="rect">
                <a:avLst/>
              </a:prstGeom>
              <a:noFill/>
              <a:ln w="9525">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8" name="Line 7"/>
              <p:cNvSpPr>
                <a:spLocks noChangeShapeType="1"/>
              </p:cNvSpPr>
              <p:nvPr/>
            </p:nvSpPr>
            <p:spPr bwMode="auto">
              <a:xfrm flipH="1">
                <a:off x="4070" y="1207"/>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9" name="Oval 8"/>
              <p:cNvSpPr>
                <a:spLocks noChangeArrowheads="1"/>
              </p:cNvSpPr>
              <p:nvPr/>
            </p:nvSpPr>
            <p:spPr bwMode="auto">
              <a:xfrm>
                <a:off x="3470"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20" name="Rectangle 9"/>
              <p:cNvSpPr>
                <a:spLocks noChangeArrowheads="1"/>
              </p:cNvSpPr>
              <p:nvPr/>
            </p:nvSpPr>
            <p:spPr bwMode="auto">
              <a:xfrm>
                <a:off x="3651" y="1181"/>
                <a:ext cx="409"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15" name="Line 10"/>
            <p:cNvSpPr>
              <a:spLocks noChangeShapeType="1"/>
            </p:cNvSpPr>
            <p:nvPr/>
          </p:nvSpPr>
          <p:spPr bwMode="auto">
            <a:xfrm>
              <a:off x="3564" y="1140"/>
              <a:ext cx="384"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31" name="Text Box 11"/>
          <p:cNvSpPr txBox="1">
            <a:spLocks noChangeArrowheads="1"/>
          </p:cNvSpPr>
          <p:nvPr/>
        </p:nvSpPr>
        <p:spPr bwMode="auto">
          <a:xfrm>
            <a:off x="231775" y="341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3132" name="Text Box 12"/>
          <p:cNvSpPr txBox="1">
            <a:spLocks noChangeArrowheads="1"/>
          </p:cNvSpPr>
          <p:nvPr/>
        </p:nvSpPr>
        <p:spPr bwMode="auto">
          <a:xfrm>
            <a:off x="757238" y="381000"/>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a:t>
            </a:r>
            <a:r>
              <a:rPr kumimoji="1" lang="zh-CN" altLang="en-US" sz="2400" b="1">
                <a:solidFill>
                  <a:schemeClr val="bg1"/>
                </a:solidFill>
                <a:latin typeface="宋体" pitchFamily="2" charset="-122"/>
                <a:sym typeface="Symbol" pitchFamily="18" charset="2"/>
              </a:rPr>
              <a:t>无限大板</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，厚度为</a:t>
            </a:r>
            <a:r>
              <a:rPr kumimoji="1" lang="en-US" altLang="zh-CN" sz="2400" b="1" i="1">
                <a:solidFill>
                  <a:srgbClr val="66FFFF"/>
                </a:solidFill>
                <a:latin typeface="Times New Roman" pitchFamily="18" charset="0"/>
                <a:sym typeface="Symbol" pitchFamily="18" charset="2"/>
              </a:rPr>
              <a:t>d</a:t>
            </a:r>
            <a:endParaRPr kumimoji="1" lang="en-US" altLang="zh-CN" sz="2400" b="1">
              <a:solidFill>
                <a:srgbClr val="66FFFF"/>
              </a:solidFill>
              <a:latin typeface="Times New Roman" pitchFamily="18" charset="0"/>
              <a:sym typeface="Symbol" pitchFamily="18" charset="2"/>
            </a:endParaRPr>
          </a:p>
        </p:txBody>
      </p:sp>
      <p:sp>
        <p:nvSpPr>
          <p:cNvPr id="133133" name="Text Box 13"/>
          <p:cNvSpPr txBox="1">
            <a:spLocks noChangeArrowheads="1"/>
          </p:cNvSpPr>
          <p:nvPr/>
        </p:nvSpPr>
        <p:spPr bwMode="auto">
          <a:xfrm>
            <a:off x="773113" y="212725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板外：</a:t>
            </a:r>
          </a:p>
        </p:txBody>
      </p:sp>
      <p:graphicFrame>
        <p:nvGraphicFramePr>
          <p:cNvPr id="133134" name="Object 14"/>
          <p:cNvGraphicFramePr>
            <a:graphicFrameLocks/>
          </p:cNvGraphicFramePr>
          <p:nvPr/>
        </p:nvGraphicFramePr>
        <p:xfrm>
          <a:off x="1949450" y="1981200"/>
          <a:ext cx="1636713" cy="914400"/>
        </p:xfrm>
        <a:graphic>
          <a:graphicData uri="http://schemas.openxmlformats.org/presentationml/2006/ole">
            <mc:AlternateContent xmlns:mc="http://schemas.openxmlformats.org/markup-compatibility/2006">
              <mc:Choice xmlns:v="urn:schemas-microsoft-com:vml" Requires="v">
                <p:oleObj spid="_x0000_s44301" name="Equation" r:id="rId3" imgW="1533534" imgH="809531" progId="Equation.3">
                  <p:embed/>
                </p:oleObj>
              </mc:Choice>
              <mc:Fallback>
                <p:oleObj name="Equation" r:id="rId3" imgW="1533534" imgH="809531"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450" y="1981200"/>
                        <a:ext cx="16367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5" name="Object 15"/>
          <p:cNvGraphicFramePr>
            <a:graphicFrameLocks/>
          </p:cNvGraphicFramePr>
          <p:nvPr/>
        </p:nvGraphicFramePr>
        <p:xfrm>
          <a:off x="1971675" y="2971800"/>
          <a:ext cx="1371600" cy="914400"/>
        </p:xfrm>
        <a:graphic>
          <a:graphicData uri="http://schemas.openxmlformats.org/presentationml/2006/ole">
            <mc:AlternateContent xmlns:mc="http://schemas.openxmlformats.org/markup-compatibility/2006">
              <mc:Choice xmlns:v="urn:schemas-microsoft-com:vml" Requires="v">
                <p:oleObj spid="_x0000_s44302" name="Equation" r:id="rId5" imgW="1266833" imgH="809531" progId="Equation.3">
                  <p:embed/>
                </p:oleObj>
              </mc:Choice>
              <mc:Fallback>
                <p:oleObj name="Equation" r:id="rId5" imgW="1266833" imgH="809531"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2971800"/>
                        <a:ext cx="137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6" name="Text Box 16"/>
          <p:cNvSpPr txBox="1">
            <a:spLocks noChangeArrowheads="1"/>
          </p:cNvSpPr>
          <p:nvPr/>
        </p:nvSpPr>
        <p:spPr bwMode="auto">
          <a:xfrm>
            <a:off x="763588" y="3810000"/>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板内：</a:t>
            </a:r>
          </a:p>
        </p:txBody>
      </p:sp>
      <p:graphicFrame>
        <p:nvGraphicFramePr>
          <p:cNvPr id="133137" name="Object 17"/>
          <p:cNvGraphicFramePr>
            <a:graphicFrameLocks/>
          </p:cNvGraphicFramePr>
          <p:nvPr/>
        </p:nvGraphicFramePr>
        <p:xfrm>
          <a:off x="966788" y="4572000"/>
          <a:ext cx="2005012" cy="914400"/>
        </p:xfrm>
        <a:graphic>
          <a:graphicData uri="http://schemas.openxmlformats.org/presentationml/2006/ole">
            <mc:AlternateContent xmlns:mc="http://schemas.openxmlformats.org/markup-compatibility/2006">
              <mc:Choice xmlns:v="urn:schemas-microsoft-com:vml" Requires="v">
                <p:oleObj spid="_x0000_s44303" name="Equation" r:id="rId7" imgW="1904973" imgH="809531" progId="Equation.3">
                  <p:embed/>
                </p:oleObj>
              </mc:Choice>
              <mc:Fallback>
                <p:oleObj name="Equation" r:id="rId7" imgW="1904973" imgH="809531"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788" y="4572000"/>
                        <a:ext cx="20050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8" name="Object 18"/>
          <p:cNvGraphicFramePr>
            <a:graphicFrameLocks/>
          </p:cNvGraphicFramePr>
          <p:nvPr/>
        </p:nvGraphicFramePr>
        <p:xfrm>
          <a:off x="1143000" y="5638800"/>
          <a:ext cx="1219200" cy="914400"/>
        </p:xfrm>
        <a:graphic>
          <a:graphicData uri="http://schemas.openxmlformats.org/presentationml/2006/ole">
            <mc:AlternateContent xmlns:mc="http://schemas.openxmlformats.org/markup-compatibility/2006">
              <mc:Choice xmlns:v="urn:schemas-microsoft-com:vml" Requires="v">
                <p:oleObj spid="_x0000_s44304" name="Equation" r:id="rId9" imgW="1114316" imgH="809531" progId="Equation.3">
                  <p:embed/>
                </p:oleObj>
              </mc:Choice>
              <mc:Fallback>
                <p:oleObj name="Equation" r:id="rId9" imgW="1114316" imgH="80953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638800"/>
                        <a:ext cx="1219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9" name="Text Box 19"/>
          <p:cNvSpPr txBox="1">
            <a:spLocks noChangeArrowheads="1"/>
          </p:cNvSpPr>
          <p:nvPr/>
        </p:nvSpPr>
        <p:spPr bwMode="auto">
          <a:xfrm>
            <a:off x="228600" y="1371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3140" name="Text Box 20"/>
          <p:cNvSpPr txBox="1">
            <a:spLocks noChangeArrowheads="1"/>
          </p:cNvSpPr>
          <p:nvPr/>
        </p:nvSpPr>
        <p:spPr bwMode="auto">
          <a:xfrm>
            <a:off x="779463" y="13716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选取如图的圆柱面为高斯面</a:t>
            </a:r>
          </a:p>
        </p:txBody>
      </p:sp>
      <p:sp>
        <p:nvSpPr>
          <p:cNvPr id="133141" name="Rectangle 21"/>
          <p:cNvSpPr>
            <a:spLocks noChangeArrowheads="1"/>
          </p:cNvSpPr>
          <p:nvPr/>
        </p:nvSpPr>
        <p:spPr bwMode="auto">
          <a:xfrm>
            <a:off x="228600" y="8318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3142" name="Rectangle 22"/>
          <p:cNvSpPr>
            <a:spLocks noChangeArrowheads="1"/>
          </p:cNvSpPr>
          <p:nvPr/>
        </p:nvSpPr>
        <p:spPr bwMode="auto">
          <a:xfrm>
            <a:off x="744538" y="838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sym typeface="Symbol" pitchFamily="18" charset="2"/>
              </a:rPr>
              <a:t>电场场强分布</a:t>
            </a:r>
          </a:p>
        </p:txBody>
      </p:sp>
      <p:grpSp>
        <p:nvGrpSpPr>
          <p:cNvPr id="133143" name="Group 23"/>
          <p:cNvGrpSpPr>
            <a:grpSpLocks/>
          </p:cNvGrpSpPr>
          <p:nvPr/>
        </p:nvGrpSpPr>
        <p:grpSpPr bwMode="auto">
          <a:xfrm>
            <a:off x="6259513" y="609600"/>
            <a:ext cx="1943100" cy="2778125"/>
            <a:chOff x="3943" y="507"/>
            <a:chExt cx="1224" cy="1750"/>
          </a:xfrm>
        </p:grpSpPr>
        <p:sp>
          <p:nvSpPr>
            <p:cNvPr id="44094" name="AutoShape 24"/>
            <p:cNvSpPr>
              <a:spLocks noChangeArrowheads="1"/>
            </p:cNvSpPr>
            <p:nvPr/>
          </p:nvSpPr>
          <p:spPr bwMode="auto">
            <a:xfrm>
              <a:off x="4033" y="507"/>
              <a:ext cx="1134" cy="318"/>
            </a:xfrm>
            <a:prstGeom prst="parallelogram">
              <a:avLst>
                <a:gd name="adj" fmla="val 138613"/>
              </a:avLst>
            </a:prstGeom>
            <a:gradFill rotWithShape="1">
              <a:gsLst>
                <a:gs pos="0">
                  <a:srgbClr val="3399FF">
                    <a:alpha val="50000"/>
                  </a:srgbClr>
                </a:gs>
                <a:gs pos="100000">
                  <a:srgbClr val="184776">
                    <a:alpha val="50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95" name="Freeform 25"/>
            <p:cNvSpPr>
              <a:spLocks/>
            </p:cNvSpPr>
            <p:nvPr/>
          </p:nvSpPr>
          <p:spPr bwMode="auto">
            <a:xfrm>
              <a:off x="3960" y="73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39998"/>
                  </a:srgbClr>
                </a:gs>
                <a:gs pos="100000">
                  <a:srgbClr val="3399FF">
                    <a:alpha val="37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6" name="Line 26"/>
            <p:cNvSpPr>
              <a:spLocks noChangeShapeType="1"/>
            </p:cNvSpPr>
            <p:nvPr/>
          </p:nvSpPr>
          <p:spPr bwMode="auto">
            <a:xfrm flipH="1">
              <a:off x="3950" y="825"/>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7" name="Line 27"/>
            <p:cNvSpPr>
              <a:spLocks noChangeShapeType="1"/>
            </p:cNvSpPr>
            <p:nvPr/>
          </p:nvSpPr>
          <p:spPr bwMode="auto">
            <a:xfrm flipH="1">
              <a:off x="3961" y="821"/>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8" name="Line 28"/>
            <p:cNvSpPr>
              <a:spLocks noChangeShapeType="1"/>
            </p:cNvSpPr>
            <p:nvPr/>
          </p:nvSpPr>
          <p:spPr bwMode="auto">
            <a:xfrm flipH="1">
              <a:off x="4179" y="1640"/>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9" name="Freeform 29"/>
            <p:cNvSpPr>
              <a:spLocks/>
            </p:cNvSpPr>
            <p:nvPr/>
          </p:nvSpPr>
          <p:spPr bwMode="auto">
            <a:xfrm>
              <a:off x="4682" y="507"/>
              <a:ext cx="485" cy="323"/>
            </a:xfrm>
            <a:custGeom>
              <a:avLst/>
              <a:gdLst>
                <a:gd name="T0" fmla="*/ 0 w 282"/>
                <a:gd name="T1" fmla="*/ 17257 h 217"/>
                <a:gd name="T2" fmla="*/ 12479 w 282"/>
                <a:gd name="T3" fmla="*/ 15586 h 217"/>
                <a:gd name="T4" fmla="*/ 25414 w 282"/>
                <a:gd name="T5" fmla="*/ 14672 h 217"/>
                <a:gd name="T6" fmla="*/ 34007 w 282"/>
                <a:gd name="T7" fmla="*/ 12039 h 217"/>
                <a:gd name="T8" fmla="*/ 46486 w 282"/>
                <a:gd name="T9" fmla="*/ 10369 h 217"/>
                <a:gd name="T10" fmla="*/ 93065 w 282"/>
                <a:gd name="T11" fmla="*/ 2621 h 217"/>
                <a:gd name="T12" fmla="*/ 109761 w 282"/>
                <a:gd name="T13" fmla="*/ 0 h 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2" h="217">
                  <a:moveTo>
                    <a:pt x="0" y="217"/>
                  </a:moveTo>
                  <a:cubicBezTo>
                    <a:pt x="11" y="210"/>
                    <a:pt x="21" y="202"/>
                    <a:pt x="32" y="196"/>
                  </a:cubicBezTo>
                  <a:cubicBezTo>
                    <a:pt x="42" y="191"/>
                    <a:pt x="56" y="192"/>
                    <a:pt x="65" y="185"/>
                  </a:cubicBezTo>
                  <a:cubicBezTo>
                    <a:pt x="75" y="177"/>
                    <a:pt x="78" y="161"/>
                    <a:pt x="87" y="152"/>
                  </a:cubicBezTo>
                  <a:cubicBezTo>
                    <a:pt x="96" y="143"/>
                    <a:pt x="108" y="137"/>
                    <a:pt x="119" y="130"/>
                  </a:cubicBezTo>
                  <a:cubicBezTo>
                    <a:pt x="147" y="89"/>
                    <a:pt x="191" y="48"/>
                    <a:pt x="239" y="33"/>
                  </a:cubicBezTo>
                  <a:cubicBezTo>
                    <a:pt x="275" y="8"/>
                    <a:pt x="262" y="20"/>
                    <a:pt x="282"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0" name="Freeform 30"/>
            <p:cNvSpPr>
              <a:spLocks/>
            </p:cNvSpPr>
            <p:nvPr/>
          </p:nvSpPr>
          <p:spPr bwMode="auto">
            <a:xfrm>
              <a:off x="3943" y="518"/>
              <a:ext cx="544" cy="318"/>
            </a:xfrm>
            <a:custGeom>
              <a:avLst/>
              <a:gdLst>
                <a:gd name="T0" fmla="*/ 0 w 435"/>
                <a:gd name="T1" fmla="*/ 1020 h 283"/>
                <a:gd name="T2" fmla="*/ 1406 w 435"/>
                <a:gd name="T3" fmla="*/ 825 h 283"/>
                <a:gd name="T4" fmla="*/ 2040 w 435"/>
                <a:gd name="T5" fmla="*/ 589 h 283"/>
                <a:gd name="T6" fmla="*/ 4332 w 435"/>
                <a:gd name="T7" fmla="*/ 160 h 283"/>
                <a:gd name="T8" fmla="*/ 5082 w 435"/>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5" h="283">
                  <a:moveTo>
                    <a:pt x="0" y="283"/>
                  </a:moveTo>
                  <a:cubicBezTo>
                    <a:pt x="52" y="263"/>
                    <a:pt x="81" y="260"/>
                    <a:pt x="120" y="228"/>
                  </a:cubicBezTo>
                  <a:cubicBezTo>
                    <a:pt x="225" y="142"/>
                    <a:pt x="91" y="247"/>
                    <a:pt x="174" y="163"/>
                  </a:cubicBezTo>
                  <a:cubicBezTo>
                    <a:pt x="218" y="118"/>
                    <a:pt x="310" y="64"/>
                    <a:pt x="370" y="44"/>
                  </a:cubicBezTo>
                  <a:cubicBezTo>
                    <a:pt x="392" y="29"/>
                    <a:pt x="435" y="0"/>
                    <a:pt x="435"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1" name="Freeform 31"/>
            <p:cNvSpPr>
              <a:spLocks/>
            </p:cNvSpPr>
            <p:nvPr/>
          </p:nvSpPr>
          <p:spPr bwMode="auto">
            <a:xfrm>
              <a:off x="4682" y="1822"/>
              <a:ext cx="485" cy="340"/>
            </a:xfrm>
            <a:custGeom>
              <a:avLst/>
              <a:gdLst>
                <a:gd name="T0" fmla="*/ 0 w 289"/>
                <a:gd name="T1" fmla="*/ 2453 h 279"/>
                <a:gd name="T2" fmla="*/ 29061 w 289"/>
                <a:gd name="T3" fmla="*/ 1785 h 279"/>
                <a:gd name="T4" fmla="*/ 57942 w 289"/>
                <a:gd name="T5" fmla="*/ 643 h 279"/>
                <a:gd name="T6" fmla="*/ 80641 w 289"/>
                <a:gd name="T7" fmla="*/ 161 h 2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79">
                  <a:moveTo>
                    <a:pt x="0" y="279"/>
                  </a:moveTo>
                  <a:cubicBezTo>
                    <a:pt x="35" y="256"/>
                    <a:pt x="63" y="227"/>
                    <a:pt x="98" y="203"/>
                  </a:cubicBezTo>
                  <a:cubicBezTo>
                    <a:pt x="110" y="163"/>
                    <a:pt x="161" y="99"/>
                    <a:pt x="195" y="73"/>
                  </a:cubicBezTo>
                  <a:cubicBezTo>
                    <a:pt x="289" y="0"/>
                    <a:pt x="239" y="53"/>
                    <a:pt x="271" y="18"/>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2" name="Rectangle 32"/>
            <p:cNvSpPr>
              <a:spLocks noChangeArrowheads="1"/>
            </p:cNvSpPr>
            <p:nvPr/>
          </p:nvSpPr>
          <p:spPr bwMode="auto">
            <a:xfrm>
              <a:off x="4911" y="56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i="1">
                  <a:solidFill>
                    <a:srgbClr val="66FFFF"/>
                  </a:solidFill>
                  <a:latin typeface="Times New Roman" pitchFamily="18" charset="0"/>
                  <a:sym typeface="Symbol" pitchFamily="18" charset="2"/>
                </a:rPr>
                <a:t></a:t>
              </a:r>
            </a:p>
          </p:txBody>
        </p:sp>
        <p:sp>
          <p:nvSpPr>
            <p:cNvPr id="133153" name="Freeform 33"/>
            <p:cNvSpPr>
              <a:spLocks/>
            </p:cNvSpPr>
            <p:nvPr/>
          </p:nvSpPr>
          <p:spPr bwMode="auto">
            <a:xfrm rot="-10800000">
              <a:off x="3946" y="2140"/>
              <a:ext cx="728" cy="117"/>
            </a:xfrm>
            <a:custGeom>
              <a:avLst/>
              <a:gdLst>
                <a:gd name="T0" fmla="*/ 0 w 728"/>
                <a:gd name="T1" fmla="*/ 131 h 131"/>
                <a:gd name="T2" fmla="*/ 44 w 728"/>
                <a:gd name="T3" fmla="*/ 76 h 131"/>
                <a:gd name="T4" fmla="*/ 109 w 728"/>
                <a:gd name="T5" fmla="*/ 55 h 131"/>
                <a:gd name="T6" fmla="*/ 185 w 728"/>
                <a:gd name="T7" fmla="*/ 66 h 131"/>
                <a:gd name="T8" fmla="*/ 217 w 728"/>
                <a:gd name="T9" fmla="*/ 87 h 131"/>
                <a:gd name="T10" fmla="*/ 261 w 728"/>
                <a:gd name="T11" fmla="*/ 98 h 131"/>
                <a:gd name="T12" fmla="*/ 435 w 728"/>
                <a:gd name="T13" fmla="*/ 44 h 131"/>
                <a:gd name="T14" fmla="*/ 467 w 728"/>
                <a:gd name="T15" fmla="*/ 22 h 131"/>
                <a:gd name="T16" fmla="*/ 533 w 728"/>
                <a:gd name="T17" fmla="*/ 0 h 131"/>
                <a:gd name="T18" fmla="*/ 598 w 728"/>
                <a:gd name="T19" fmla="*/ 22 h 131"/>
                <a:gd name="T20" fmla="*/ 728 w 728"/>
                <a:gd name="T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38000"/>
                  </a:srgbClr>
                </a:gs>
                <a:gs pos="50000">
                  <a:srgbClr val="3399FF">
                    <a:gamma/>
                    <a:shade val="46275"/>
                    <a:invGamma/>
                    <a:alpha val="39999"/>
                  </a:srgbClr>
                </a:gs>
                <a:gs pos="100000">
                  <a:srgbClr val="3399FF">
                    <a:alpha val="38000"/>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a typeface="宋体" charset="-122"/>
              </a:endParaRPr>
            </a:p>
          </p:txBody>
        </p:sp>
        <p:sp>
          <p:nvSpPr>
            <p:cNvPr id="44106" name="Rectangle 34"/>
            <p:cNvSpPr>
              <a:spLocks noChangeArrowheads="1"/>
            </p:cNvSpPr>
            <p:nvPr/>
          </p:nvSpPr>
          <p:spPr bwMode="auto">
            <a:xfrm>
              <a:off x="3971" y="841"/>
              <a:ext cx="680" cy="1315"/>
            </a:xfrm>
            <a:prstGeom prst="rect">
              <a:avLst/>
            </a:prstGeom>
            <a:gradFill rotWithShape="1">
              <a:gsLst>
                <a:gs pos="0">
                  <a:srgbClr val="3399FF">
                    <a:alpha val="39000"/>
                  </a:srgbClr>
                </a:gs>
                <a:gs pos="100000">
                  <a:srgbClr val="184776">
                    <a:alpha val="39998"/>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07" name="Line 35"/>
            <p:cNvSpPr>
              <a:spLocks noChangeShapeType="1"/>
            </p:cNvSpPr>
            <p:nvPr/>
          </p:nvSpPr>
          <p:spPr bwMode="auto">
            <a:xfrm>
              <a:off x="3950" y="1984"/>
              <a:ext cx="720" cy="0"/>
            </a:xfrm>
            <a:prstGeom prst="line">
              <a:avLst/>
            </a:prstGeom>
            <a:noFill/>
            <a:ln w="19050">
              <a:solidFill>
                <a:srgbClr val="66FF3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8" name="Text Box 36"/>
            <p:cNvSpPr txBox="1">
              <a:spLocks noChangeArrowheads="1"/>
            </p:cNvSpPr>
            <p:nvPr/>
          </p:nvSpPr>
          <p:spPr bwMode="auto">
            <a:xfrm>
              <a:off x="4311" y="17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sp>
          <p:nvSpPr>
            <p:cNvPr id="44109" name="AutoShape 37"/>
            <p:cNvSpPr>
              <a:spLocks noChangeArrowheads="1"/>
            </p:cNvSpPr>
            <p:nvPr/>
          </p:nvSpPr>
          <p:spPr bwMode="auto">
            <a:xfrm rot="16200000" flipH="1">
              <a:off x="4079" y="1096"/>
              <a:ext cx="1678" cy="499"/>
            </a:xfrm>
            <a:prstGeom prst="parallelogram">
              <a:avLst>
                <a:gd name="adj" fmla="val 74338"/>
              </a:avLst>
            </a:prstGeom>
            <a:gradFill rotWithShape="1">
              <a:gsLst>
                <a:gs pos="0">
                  <a:srgbClr val="3399FF">
                    <a:alpha val="37000"/>
                  </a:srgbClr>
                </a:gs>
                <a:gs pos="100000">
                  <a:srgbClr val="184776">
                    <a:alpha val="3700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0" name="Line 38"/>
            <p:cNvSpPr>
              <a:spLocks noChangeShapeType="1"/>
            </p:cNvSpPr>
            <p:nvPr/>
          </p:nvSpPr>
          <p:spPr bwMode="auto">
            <a:xfrm>
              <a:off x="3961" y="853"/>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1" name="Line 39"/>
            <p:cNvSpPr>
              <a:spLocks noChangeShapeType="1"/>
            </p:cNvSpPr>
            <p:nvPr/>
          </p:nvSpPr>
          <p:spPr bwMode="auto">
            <a:xfrm>
              <a:off x="4681" y="811"/>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2" name="Line 40"/>
            <p:cNvSpPr>
              <a:spLocks noChangeShapeType="1"/>
            </p:cNvSpPr>
            <p:nvPr/>
          </p:nvSpPr>
          <p:spPr bwMode="auto">
            <a:xfrm>
              <a:off x="4303" y="825"/>
              <a:ext cx="0" cy="135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3" name="Line 41"/>
            <p:cNvSpPr>
              <a:spLocks noChangeShapeType="1"/>
            </p:cNvSpPr>
            <p:nvPr/>
          </p:nvSpPr>
          <p:spPr bwMode="auto">
            <a:xfrm flipH="1">
              <a:off x="4303" y="507"/>
              <a:ext cx="454" cy="318"/>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62" name="Text Box 42"/>
          <p:cNvSpPr txBox="1">
            <a:spLocks noChangeArrowheads="1"/>
          </p:cNvSpPr>
          <p:nvPr/>
        </p:nvSpPr>
        <p:spPr bwMode="auto">
          <a:xfrm>
            <a:off x="5087938" y="18494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S</a:t>
            </a:r>
          </a:p>
        </p:txBody>
      </p:sp>
      <p:sp>
        <p:nvSpPr>
          <p:cNvPr id="133163" name="Line 43"/>
          <p:cNvSpPr>
            <a:spLocks noChangeShapeType="1"/>
          </p:cNvSpPr>
          <p:nvPr/>
        </p:nvSpPr>
        <p:spPr bwMode="auto">
          <a:xfrm>
            <a:off x="7858125" y="1330325"/>
            <a:ext cx="863600" cy="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4" name="Line 44"/>
          <p:cNvSpPr>
            <a:spLocks noChangeShapeType="1"/>
          </p:cNvSpPr>
          <p:nvPr/>
        </p:nvSpPr>
        <p:spPr bwMode="auto">
          <a:xfrm>
            <a:off x="5267325" y="1330325"/>
            <a:ext cx="863600" cy="0"/>
          </a:xfrm>
          <a:prstGeom prst="line">
            <a:avLst/>
          </a:prstGeom>
          <a:noFill/>
          <a:ln w="38100">
            <a:solidFill>
              <a:srgbClr val="FF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65" name="Group 45"/>
          <p:cNvGrpSpPr>
            <a:grpSpLocks/>
          </p:cNvGrpSpPr>
          <p:nvPr/>
        </p:nvGrpSpPr>
        <p:grpSpPr bwMode="auto">
          <a:xfrm>
            <a:off x="4159250" y="4667250"/>
            <a:ext cx="863600" cy="936625"/>
            <a:chOff x="4060" y="2795"/>
            <a:chExt cx="544" cy="590"/>
          </a:xfrm>
        </p:grpSpPr>
        <p:sp>
          <p:nvSpPr>
            <p:cNvPr id="44090" name="Rectangle 46"/>
            <p:cNvSpPr>
              <a:spLocks noChangeArrowheads="1"/>
            </p:cNvSpPr>
            <p:nvPr/>
          </p:nvSpPr>
          <p:spPr bwMode="auto">
            <a:xfrm>
              <a:off x="4106" y="2795"/>
              <a:ext cx="45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Oval 47"/>
            <p:cNvSpPr>
              <a:spLocks noChangeArrowheads="1"/>
            </p:cNvSpPr>
            <p:nvPr/>
          </p:nvSpPr>
          <p:spPr bwMode="auto">
            <a:xfrm>
              <a:off x="4060"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44092" name="Rectangle 48"/>
            <p:cNvSpPr>
              <a:spLocks noChangeArrowheads="1"/>
            </p:cNvSpPr>
            <p:nvPr/>
          </p:nvSpPr>
          <p:spPr bwMode="auto">
            <a:xfrm>
              <a:off x="4126" y="2795"/>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9" name="Oval 49"/>
            <p:cNvSpPr>
              <a:spLocks noChangeArrowheads="1"/>
            </p:cNvSpPr>
            <p:nvPr/>
          </p:nvSpPr>
          <p:spPr bwMode="auto">
            <a:xfrm>
              <a:off x="4514"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sp>
        <p:nvSpPr>
          <p:cNvPr id="133170" name="Text Box 50"/>
          <p:cNvSpPr txBox="1">
            <a:spLocks noChangeArrowheads="1"/>
          </p:cNvSpPr>
          <p:nvPr/>
        </p:nvSpPr>
        <p:spPr bwMode="auto">
          <a:xfrm>
            <a:off x="3657600" y="48577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S</a:t>
            </a:r>
          </a:p>
        </p:txBody>
      </p:sp>
      <p:grpSp>
        <p:nvGrpSpPr>
          <p:cNvPr id="133171" name="Group 51"/>
          <p:cNvGrpSpPr>
            <a:grpSpLocks/>
          </p:cNvGrpSpPr>
          <p:nvPr/>
        </p:nvGrpSpPr>
        <p:grpSpPr bwMode="auto">
          <a:xfrm>
            <a:off x="4014788" y="5661025"/>
            <a:ext cx="1143000" cy="457200"/>
            <a:chOff x="4012" y="3512"/>
            <a:chExt cx="720" cy="288"/>
          </a:xfrm>
        </p:grpSpPr>
        <p:sp>
          <p:nvSpPr>
            <p:cNvPr id="44088" name="Line 52"/>
            <p:cNvSpPr>
              <a:spLocks noChangeShapeType="1"/>
            </p:cNvSpPr>
            <p:nvPr/>
          </p:nvSpPr>
          <p:spPr bwMode="auto">
            <a:xfrm>
              <a:off x="4012" y="3773"/>
              <a:ext cx="720" cy="0"/>
            </a:xfrm>
            <a:prstGeom prst="line">
              <a:avLst/>
            </a:prstGeom>
            <a:noFill/>
            <a:ln w="38100">
              <a:solidFill>
                <a:srgbClr val="66FF33"/>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9" name="Text Box 53"/>
            <p:cNvSpPr txBox="1">
              <a:spLocks noChangeArrowheads="1"/>
            </p:cNvSpPr>
            <p:nvPr/>
          </p:nvSpPr>
          <p:spPr bwMode="auto">
            <a:xfrm>
              <a:off x="4394" y="35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grpSp>
      <p:grpSp>
        <p:nvGrpSpPr>
          <p:cNvPr id="133174" name="Group 54"/>
          <p:cNvGrpSpPr>
            <a:grpSpLocks/>
          </p:cNvGrpSpPr>
          <p:nvPr/>
        </p:nvGrpSpPr>
        <p:grpSpPr bwMode="auto">
          <a:xfrm>
            <a:off x="4006850" y="3990975"/>
            <a:ext cx="1174750" cy="2409825"/>
            <a:chOff x="4007" y="2528"/>
            <a:chExt cx="740" cy="1518"/>
          </a:xfrm>
        </p:grpSpPr>
        <p:grpSp>
          <p:nvGrpSpPr>
            <p:cNvPr id="44076" name="Group 55"/>
            <p:cNvGrpSpPr>
              <a:grpSpLocks/>
            </p:cNvGrpSpPr>
            <p:nvPr/>
          </p:nvGrpSpPr>
          <p:grpSpPr bwMode="auto">
            <a:xfrm>
              <a:off x="4007" y="2610"/>
              <a:ext cx="724" cy="1292"/>
              <a:chOff x="4007" y="2610"/>
              <a:chExt cx="724" cy="1292"/>
            </a:xfrm>
          </p:grpSpPr>
          <p:sp>
            <p:nvSpPr>
              <p:cNvPr id="44084" name="Line 56"/>
              <p:cNvSpPr>
                <a:spLocks noChangeShapeType="1"/>
              </p:cNvSpPr>
              <p:nvPr/>
            </p:nvSpPr>
            <p:spPr bwMode="auto">
              <a:xfrm flipH="1">
                <a:off x="4059" y="2976"/>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5" name="Line 57"/>
              <p:cNvSpPr>
                <a:spLocks noChangeShapeType="1"/>
              </p:cNvSpPr>
              <p:nvPr/>
            </p:nvSpPr>
            <p:spPr bwMode="auto">
              <a:xfrm flipH="1">
                <a:off x="4007" y="2614"/>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6" name="Line 58"/>
              <p:cNvSpPr>
                <a:spLocks noChangeShapeType="1"/>
              </p:cNvSpPr>
              <p:nvPr/>
            </p:nvSpPr>
            <p:spPr bwMode="auto">
              <a:xfrm flipH="1">
                <a:off x="4018" y="2610"/>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7" name="Line 59"/>
              <p:cNvSpPr>
                <a:spLocks noChangeShapeType="1"/>
              </p:cNvSpPr>
              <p:nvPr/>
            </p:nvSpPr>
            <p:spPr bwMode="auto">
              <a:xfrm flipH="1">
                <a:off x="4199" y="3429"/>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77" name="Group 60"/>
            <p:cNvGrpSpPr>
              <a:grpSpLocks/>
            </p:cNvGrpSpPr>
            <p:nvPr/>
          </p:nvGrpSpPr>
          <p:grpSpPr bwMode="auto">
            <a:xfrm>
              <a:off x="4012" y="2528"/>
              <a:ext cx="735" cy="1518"/>
              <a:chOff x="4012" y="2528"/>
              <a:chExt cx="735" cy="1518"/>
            </a:xfrm>
          </p:grpSpPr>
          <p:grpSp>
            <p:nvGrpSpPr>
              <p:cNvPr id="44078" name="Group 61"/>
              <p:cNvGrpSpPr>
                <a:grpSpLocks/>
              </p:cNvGrpSpPr>
              <p:nvPr/>
            </p:nvGrpSpPr>
            <p:grpSpPr bwMode="auto">
              <a:xfrm>
                <a:off x="4012" y="2528"/>
                <a:ext cx="735" cy="1518"/>
                <a:chOff x="4012" y="2528"/>
                <a:chExt cx="735" cy="1518"/>
              </a:xfrm>
            </p:grpSpPr>
            <p:sp>
              <p:nvSpPr>
                <p:cNvPr id="44081" name="Freeform 62"/>
                <p:cNvSpPr>
                  <a:spLocks/>
                </p:cNvSpPr>
                <p:nvPr/>
              </p:nvSpPr>
              <p:spPr bwMode="auto">
                <a:xfrm>
                  <a:off x="4019" y="2528"/>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2" name="Freeform 63"/>
                <p:cNvSpPr>
                  <a:spLocks/>
                </p:cNvSpPr>
                <p:nvPr/>
              </p:nvSpPr>
              <p:spPr bwMode="auto">
                <a:xfrm rot="10800000">
                  <a:off x="4012" y="392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21999"/>
                      </a:srgbClr>
                    </a:gs>
                    <a:gs pos="5000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3" name="Rectangle 64"/>
                <p:cNvSpPr>
                  <a:spLocks noChangeArrowheads="1"/>
                </p:cNvSpPr>
                <p:nvPr/>
              </p:nvSpPr>
              <p:spPr bwMode="auto">
                <a:xfrm>
                  <a:off x="4028" y="2630"/>
                  <a:ext cx="680" cy="1315"/>
                </a:xfrm>
                <a:prstGeom prst="rect">
                  <a:avLst/>
                </a:prstGeom>
                <a:gradFill rotWithShape="1">
                  <a:gsLst>
                    <a:gs pos="0">
                      <a:srgbClr val="3399FF">
                        <a:alpha val="21999"/>
                      </a:srgbClr>
                    </a:gs>
                    <a:gs pos="100000">
                      <a:srgbClr val="184776">
                        <a:alpha val="23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79" name="Line 65"/>
              <p:cNvSpPr>
                <a:spLocks noChangeShapeType="1"/>
              </p:cNvSpPr>
              <p:nvPr/>
            </p:nvSpPr>
            <p:spPr bwMode="auto">
              <a:xfrm>
                <a:off x="4018" y="2642"/>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0" name="Line 66"/>
              <p:cNvSpPr>
                <a:spLocks noChangeShapeType="1"/>
              </p:cNvSpPr>
              <p:nvPr/>
            </p:nvSpPr>
            <p:spPr bwMode="auto">
              <a:xfrm>
                <a:off x="4738" y="2600"/>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187" name="Line 67"/>
          <p:cNvSpPr>
            <a:spLocks noChangeShapeType="1"/>
          </p:cNvSpPr>
          <p:nvPr/>
        </p:nvSpPr>
        <p:spPr bwMode="auto">
          <a:xfrm>
            <a:off x="4583113" y="4132263"/>
            <a:ext cx="0" cy="215423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88" name="Group 68"/>
          <p:cNvGrpSpPr>
            <a:grpSpLocks/>
          </p:cNvGrpSpPr>
          <p:nvPr/>
        </p:nvGrpSpPr>
        <p:grpSpPr bwMode="auto">
          <a:xfrm>
            <a:off x="4565650" y="4003675"/>
            <a:ext cx="404813" cy="630238"/>
            <a:chOff x="4383" y="2472"/>
            <a:chExt cx="255" cy="397"/>
          </a:xfrm>
        </p:grpSpPr>
        <p:sp>
          <p:nvSpPr>
            <p:cNvPr id="44073" name="Text Box 69"/>
            <p:cNvSpPr txBox="1">
              <a:spLocks noChangeArrowheads="1"/>
            </p:cNvSpPr>
            <p:nvPr/>
          </p:nvSpPr>
          <p:spPr bwMode="auto">
            <a:xfrm>
              <a:off x="4426" y="24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FF66"/>
                  </a:solidFill>
                  <a:latin typeface="Times New Roman" pitchFamily="18" charset="0"/>
                </a:rPr>
                <a:t>x</a:t>
              </a:r>
            </a:p>
          </p:txBody>
        </p:sp>
        <p:sp>
          <p:nvSpPr>
            <p:cNvPr id="44074" name="Line 70"/>
            <p:cNvSpPr>
              <a:spLocks noChangeShapeType="1"/>
            </p:cNvSpPr>
            <p:nvPr/>
          </p:nvSpPr>
          <p:spPr bwMode="auto">
            <a:xfrm flipV="1">
              <a:off x="4638" y="2614"/>
              <a:ext cx="0" cy="255"/>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5" name="Line 71"/>
            <p:cNvSpPr>
              <a:spLocks noChangeShapeType="1"/>
            </p:cNvSpPr>
            <p:nvPr/>
          </p:nvSpPr>
          <p:spPr bwMode="auto">
            <a:xfrm>
              <a:off x="4383" y="2755"/>
              <a:ext cx="255" cy="0"/>
            </a:xfrm>
            <a:prstGeom prst="line">
              <a:avLst/>
            </a:prstGeom>
            <a:noFill/>
            <a:ln w="9525">
              <a:solidFill>
                <a:srgbClr val="FF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3192" name="Group 72"/>
          <p:cNvGrpSpPr>
            <a:grpSpLocks/>
          </p:cNvGrpSpPr>
          <p:nvPr/>
        </p:nvGrpSpPr>
        <p:grpSpPr bwMode="auto">
          <a:xfrm>
            <a:off x="7554913" y="1617663"/>
            <a:ext cx="933450" cy="936625"/>
            <a:chOff x="4831" y="1181"/>
            <a:chExt cx="588" cy="590"/>
          </a:xfrm>
        </p:grpSpPr>
        <p:sp>
          <p:nvSpPr>
            <p:cNvPr id="44070" name="Rectangle 73"/>
            <p:cNvSpPr>
              <a:spLocks noChangeArrowheads="1"/>
            </p:cNvSpPr>
            <p:nvPr/>
          </p:nvSpPr>
          <p:spPr bwMode="auto">
            <a:xfrm>
              <a:off x="4987" y="1181"/>
              <a:ext cx="43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1" name="Oval 74"/>
            <p:cNvSpPr>
              <a:spLocks noChangeArrowheads="1"/>
            </p:cNvSpPr>
            <p:nvPr/>
          </p:nvSpPr>
          <p:spPr bwMode="auto">
            <a:xfrm>
              <a:off x="4831"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2" name="Rectangle 75"/>
            <p:cNvSpPr>
              <a:spLocks noChangeArrowheads="1"/>
            </p:cNvSpPr>
            <p:nvPr/>
          </p:nvSpPr>
          <p:spPr bwMode="auto">
            <a:xfrm>
              <a:off x="4987" y="1181"/>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96" name="Oval 76"/>
          <p:cNvSpPr>
            <a:spLocks noChangeArrowheads="1"/>
          </p:cNvSpPr>
          <p:nvPr/>
        </p:nvSpPr>
        <p:spPr bwMode="auto">
          <a:xfrm>
            <a:off x="8272463" y="1617663"/>
            <a:ext cx="503237" cy="936625"/>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33197" name="Group 77"/>
          <p:cNvGrpSpPr>
            <a:grpSpLocks/>
          </p:cNvGrpSpPr>
          <p:nvPr/>
        </p:nvGrpSpPr>
        <p:grpSpPr bwMode="auto">
          <a:xfrm>
            <a:off x="5775325" y="4252913"/>
            <a:ext cx="2868613" cy="1995487"/>
            <a:chOff x="2902" y="2666"/>
            <a:chExt cx="2001" cy="1392"/>
          </a:xfrm>
        </p:grpSpPr>
        <p:sp>
          <p:nvSpPr>
            <p:cNvPr id="44065" name="Line 78"/>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6" name="Line 79"/>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Text Box 80"/>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4068" name="Text Box 81"/>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4069" name="Text Box 82"/>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grpSp>
        <p:nvGrpSpPr>
          <p:cNvPr id="133203" name="Group 83"/>
          <p:cNvGrpSpPr>
            <a:grpSpLocks/>
          </p:cNvGrpSpPr>
          <p:nvPr/>
        </p:nvGrpSpPr>
        <p:grpSpPr bwMode="auto">
          <a:xfrm>
            <a:off x="5734050" y="4867275"/>
            <a:ext cx="2647950" cy="923925"/>
            <a:chOff x="3612" y="3066"/>
            <a:chExt cx="1668" cy="582"/>
          </a:xfrm>
        </p:grpSpPr>
        <p:sp>
          <p:nvSpPr>
            <p:cNvPr id="44062" name="Line 84"/>
            <p:cNvSpPr>
              <a:spLocks noChangeShapeType="1"/>
            </p:cNvSpPr>
            <p:nvPr/>
          </p:nvSpPr>
          <p:spPr bwMode="auto">
            <a:xfrm>
              <a:off x="3612" y="3648"/>
              <a:ext cx="48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3" name="Line 85"/>
            <p:cNvSpPr>
              <a:spLocks noChangeShapeType="1"/>
            </p:cNvSpPr>
            <p:nvPr/>
          </p:nvSpPr>
          <p:spPr bwMode="auto">
            <a:xfrm>
              <a:off x="4752" y="3070"/>
              <a:ext cx="52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4" name="Line 86"/>
            <p:cNvSpPr>
              <a:spLocks noChangeShapeType="1"/>
            </p:cNvSpPr>
            <p:nvPr/>
          </p:nvSpPr>
          <p:spPr bwMode="auto">
            <a:xfrm flipV="1">
              <a:off x="4080" y="3066"/>
              <a:ext cx="672" cy="58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3132"/>
                                        </p:tgtEl>
                                        <p:attrNameLst>
                                          <p:attrName>style.visibility</p:attrName>
                                        </p:attrNameLst>
                                      </p:cBhvr>
                                      <p:to>
                                        <p:strVal val="visible"/>
                                      </p:to>
                                    </p:set>
                                    <p:animEffect transition="in" filter="wipe(left)">
                                      <p:cBhvr>
                                        <p:cTn id="11" dur="500"/>
                                        <p:tgtEl>
                                          <p:spTgt spid="1331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33143"/>
                                        </p:tgtEl>
                                        <p:attrNameLst>
                                          <p:attrName>style.visibility</p:attrName>
                                        </p:attrNameLst>
                                      </p:cBhvr>
                                      <p:to>
                                        <p:strVal val="visible"/>
                                      </p:to>
                                    </p:set>
                                    <p:animEffect transition="in" filter="box(out)">
                                      <p:cBhvr>
                                        <p:cTn id="16" dur="500"/>
                                        <p:tgtEl>
                                          <p:spTgt spid="1331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31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42"/>
                                        </p:tgtEl>
                                        <p:attrNameLst>
                                          <p:attrName>style.visibility</p:attrName>
                                        </p:attrNameLst>
                                      </p:cBhvr>
                                      <p:to>
                                        <p:strVal val="visible"/>
                                      </p:to>
                                    </p:set>
                                    <p:animEffect transition="in" filter="wipe(left)">
                                      <p:cBhvr>
                                        <p:cTn id="25" dur="500"/>
                                        <p:tgtEl>
                                          <p:spTgt spid="1331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313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3164"/>
                                        </p:tgtEl>
                                        <p:attrNameLst>
                                          <p:attrName>style.visibility</p:attrName>
                                        </p:attrNameLst>
                                      </p:cBhvr>
                                      <p:to>
                                        <p:strVal val="visible"/>
                                      </p:to>
                                    </p:set>
                                    <p:animEffect transition="in" filter="wipe(right)">
                                      <p:cBhvr>
                                        <p:cTn id="34" dur="500"/>
                                        <p:tgtEl>
                                          <p:spTgt spid="13316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3163"/>
                                        </p:tgtEl>
                                        <p:attrNameLst>
                                          <p:attrName>style.visibility</p:attrName>
                                        </p:attrNameLst>
                                      </p:cBhvr>
                                      <p:to>
                                        <p:strVal val="visible"/>
                                      </p:to>
                                    </p:set>
                                    <p:animEffect transition="in" filter="wipe(left)">
                                      <p:cBhvr>
                                        <p:cTn id="38" dur="500"/>
                                        <p:tgtEl>
                                          <p:spTgt spid="13316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3140"/>
                                        </p:tgtEl>
                                        <p:attrNameLst>
                                          <p:attrName>style.visibility</p:attrName>
                                        </p:attrNameLst>
                                      </p:cBhvr>
                                      <p:to>
                                        <p:strVal val="visible"/>
                                      </p:to>
                                    </p:set>
                                    <p:animEffect transition="in" filter="wipe(left)">
                                      <p:cBhvr>
                                        <p:cTn id="43" dur="500"/>
                                        <p:tgtEl>
                                          <p:spTgt spid="13314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3196"/>
                                        </p:tgtEl>
                                        <p:attrNameLst>
                                          <p:attrName>style.visibility</p:attrName>
                                        </p:attrNameLst>
                                      </p:cBhvr>
                                      <p:to>
                                        <p:strVal val="visible"/>
                                      </p:to>
                                    </p:set>
                                    <p:animEffect transition="in" filter="dissolve">
                                      <p:cBhvr>
                                        <p:cTn id="48" dur="500"/>
                                        <p:tgtEl>
                                          <p:spTgt spid="133196"/>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133192"/>
                                        </p:tgtEl>
                                        <p:attrNameLst>
                                          <p:attrName>style.visibility</p:attrName>
                                        </p:attrNameLst>
                                      </p:cBhvr>
                                      <p:to>
                                        <p:strVal val="visible"/>
                                      </p:to>
                                    </p:set>
                                    <p:animEffect transition="in" filter="wipe(right)">
                                      <p:cBhvr>
                                        <p:cTn id="52" dur="500"/>
                                        <p:tgtEl>
                                          <p:spTgt spid="133192"/>
                                        </p:tgtEl>
                                      </p:cBhvr>
                                    </p:animEffect>
                                  </p:childTnLst>
                                </p:cTn>
                              </p:par>
                            </p:childTnLst>
                          </p:cTn>
                        </p:par>
                        <p:par>
                          <p:cTn id="53" fill="hold" nodeType="afterGroup">
                            <p:stCondLst>
                              <p:cond delay="1000"/>
                            </p:stCondLst>
                            <p:childTnLst>
                              <p:par>
                                <p:cTn id="54" presetID="22" presetClass="entr" presetSubtype="2" fill="hold" grpId="0" nodeType="afterEffect">
                                  <p:stCondLst>
                                    <p:cond delay="0"/>
                                  </p:stCondLst>
                                  <p:childTnLst>
                                    <p:set>
                                      <p:cBhvr>
                                        <p:cTn id="55" dur="1" fill="hold">
                                          <p:stCondLst>
                                            <p:cond delay="0"/>
                                          </p:stCondLst>
                                        </p:cTn>
                                        <p:tgtEl>
                                          <p:spTgt spid="133122"/>
                                        </p:tgtEl>
                                        <p:attrNameLst>
                                          <p:attrName>style.visibility</p:attrName>
                                        </p:attrNameLst>
                                      </p:cBhvr>
                                      <p:to>
                                        <p:strVal val="visible"/>
                                      </p:to>
                                    </p:set>
                                    <p:animEffect transition="in" filter="wipe(right)">
                                      <p:cBhvr>
                                        <p:cTn id="56" dur="500"/>
                                        <p:tgtEl>
                                          <p:spTgt spid="133122"/>
                                        </p:tgtEl>
                                      </p:cBhvr>
                                    </p:animEffect>
                                  </p:childTnLst>
                                </p:cTn>
                              </p:par>
                            </p:childTnLst>
                          </p:cTn>
                        </p:par>
                        <p:par>
                          <p:cTn id="57" fill="hold" nodeType="afterGroup">
                            <p:stCondLst>
                              <p:cond delay="1500"/>
                            </p:stCondLst>
                            <p:childTnLst>
                              <p:par>
                                <p:cTn id="58" presetID="22" presetClass="entr" presetSubtype="2" fill="hold" nodeType="afterEffect">
                                  <p:stCondLst>
                                    <p:cond delay="0"/>
                                  </p:stCondLst>
                                  <p:childTnLst>
                                    <p:set>
                                      <p:cBhvr>
                                        <p:cTn id="59" dur="1" fill="hold">
                                          <p:stCondLst>
                                            <p:cond delay="0"/>
                                          </p:stCondLst>
                                        </p:cTn>
                                        <p:tgtEl>
                                          <p:spTgt spid="133123"/>
                                        </p:tgtEl>
                                        <p:attrNameLst>
                                          <p:attrName>style.visibility</p:attrName>
                                        </p:attrNameLst>
                                      </p:cBhvr>
                                      <p:to>
                                        <p:strVal val="visible"/>
                                      </p:to>
                                    </p:set>
                                    <p:animEffect transition="in" filter="wipe(right)">
                                      <p:cBhvr>
                                        <p:cTn id="60" dur="500"/>
                                        <p:tgtEl>
                                          <p:spTgt spid="133123"/>
                                        </p:tgtEl>
                                      </p:cBhvr>
                                    </p:animEffect>
                                  </p:childTnLst>
                                </p:cTn>
                              </p:par>
                            </p:childTnLst>
                          </p:cTn>
                        </p:par>
                        <p:par>
                          <p:cTn id="61" fill="hold" nodeType="afterGroup">
                            <p:stCondLst>
                              <p:cond delay="2000"/>
                            </p:stCondLst>
                            <p:childTnLst>
                              <p:par>
                                <p:cTn id="62" presetID="9" presetClass="entr" presetSubtype="0" fill="hold" grpId="0" nodeType="afterEffect">
                                  <p:stCondLst>
                                    <p:cond delay="0"/>
                                  </p:stCondLst>
                                  <p:childTnLst>
                                    <p:set>
                                      <p:cBhvr>
                                        <p:cTn id="63" dur="1" fill="hold">
                                          <p:stCondLst>
                                            <p:cond delay="0"/>
                                          </p:stCondLst>
                                        </p:cTn>
                                        <p:tgtEl>
                                          <p:spTgt spid="133162"/>
                                        </p:tgtEl>
                                        <p:attrNameLst>
                                          <p:attrName>style.visibility</p:attrName>
                                        </p:attrNameLst>
                                      </p:cBhvr>
                                      <p:to>
                                        <p:strVal val="visible"/>
                                      </p:to>
                                    </p:set>
                                    <p:animEffect transition="in" filter="dissolve">
                                      <p:cBhvr>
                                        <p:cTn id="64" dur="500"/>
                                        <p:tgtEl>
                                          <p:spTgt spid="13316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33133"/>
                                        </p:tgtEl>
                                        <p:attrNameLst>
                                          <p:attrName>style.visibility</p:attrName>
                                        </p:attrNameLst>
                                      </p:cBhvr>
                                      <p:to>
                                        <p:strVal val="visible"/>
                                      </p:to>
                                    </p:set>
                                    <p:animEffect transition="in" filter="wipe(left)">
                                      <p:cBhvr>
                                        <p:cTn id="69" dur="500"/>
                                        <p:tgtEl>
                                          <p:spTgt spid="13313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3134"/>
                                        </p:tgtEl>
                                        <p:attrNameLst>
                                          <p:attrName>style.visibility</p:attrName>
                                        </p:attrNameLst>
                                      </p:cBhvr>
                                      <p:to>
                                        <p:strVal val="visible"/>
                                      </p:to>
                                    </p:set>
                                    <p:animEffect transition="in" filter="wipe(left)">
                                      <p:cBhvr>
                                        <p:cTn id="74" dur="500"/>
                                        <p:tgtEl>
                                          <p:spTgt spid="1331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33135"/>
                                        </p:tgtEl>
                                        <p:attrNameLst>
                                          <p:attrName>style.visibility</p:attrName>
                                        </p:attrNameLst>
                                      </p:cBhvr>
                                      <p:to>
                                        <p:strVal val="visible"/>
                                      </p:to>
                                    </p:set>
                                    <p:animEffect transition="in" filter="wipe(left)">
                                      <p:cBhvr>
                                        <p:cTn id="79" dur="500"/>
                                        <p:tgtEl>
                                          <p:spTgt spid="1331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33136"/>
                                        </p:tgtEl>
                                        <p:attrNameLst>
                                          <p:attrName>style.visibility</p:attrName>
                                        </p:attrNameLst>
                                      </p:cBhvr>
                                      <p:to>
                                        <p:strVal val="visible"/>
                                      </p:to>
                                    </p:set>
                                    <p:animEffect transition="in" filter="wipe(left)">
                                      <p:cBhvr>
                                        <p:cTn id="84" dur="500"/>
                                        <p:tgtEl>
                                          <p:spTgt spid="13313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nodeType="clickEffect">
                                  <p:stCondLst>
                                    <p:cond delay="0"/>
                                  </p:stCondLst>
                                  <p:childTnLst>
                                    <p:set>
                                      <p:cBhvr>
                                        <p:cTn id="88" dur="1" fill="hold">
                                          <p:stCondLst>
                                            <p:cond delay="0"/>
                                          </p:stCondLst>
                                        </p:cTn>
                                        <p:tgtEl>
                                          <p:spTgt spid="133174"/>
                                        </p:tgtEl>
                                        <p:attrNameLst>
                                          <p:attrName>style.visibility</p:attrName>
                                        </p:attrNameLst>
                                      </p:cBhvr>
                                      <p:to>
                                        <p:strVal val="visible"/>
                                      </p:to>
                                    </p:set>
                                    <p:animEffect transition="in" filter="dissolve">
                                      <p:cBhvr>
                                        <p:cTn id="89" dur="500"/>
                                        <p:tgtEl>
                                          <p:spTgt spid="133174"/>
                                        </p:tgtEl>
                                      </p:cBhvr>
                                    </p:animEffect>
                                  </p:childTnLst>
                                </p:cTn>
                              </p:par>
                            </p:childTnLst>
                          </p:cTn>
                        </p:par>
                        <p:par>
                          <p:cTn id="90" fill="hold" nodeType="afterGroup">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133187"/>
                                        </p:tgtEl>
                                        <p:attrNameLst>
                                          <p:attrName>style.visibility</p:attrName>
                                        </p:attrNameLst>
                                      </p:cBhvr>
                                      <p:to>
                                        <p:strVal val="visible"/>
                                      </p:to>
                                    </p:set>
                                    <p:animEffect transition="in" filter="dissolve">
                                      <p:cBhvr>
                                        <p:cTn id="93" dur="500"/>
                                        <p:tgtEl>
                                          <p:spTgt spid="133187"/>
                                        </p:tgtEl>
                                      </p:cBhvr>
                                    </p:animEffect>
                                  </p:childTnLst>
                                </p:cTn>
                              </p:par>
                            </p:childTnLst>
                          </p:cTn>
                        </p:par>
                        <p:par>
                          <p:cTn id="94" fill="hold" nodeType="afterGroup">
                            <p:stCondLst>
                              <p:cond delay="1000"/>
                            </p:stCondLst>
                            <p:childTnLst>
                              <p:par>
                                <p:cTn id="95" presetID="9" presetClass="entr" presetSubtype="0" fill="hold" nodeType="afterEffect">
                                  <p:stCondLst>
                                    <p:cond delay="0"/>
                                  </p:stCondLst>
                                  <p:childTnLst>
                                    <p:set>
                                      <p:cBhvr>
                                        <p:cTn id="96" dur="1" fill="hold">
                                          <p:stCondLst>
                                            <p:cond delay="0"/>
                                          </p:stCondLst>
                                        </p:cTn>
                                        <p:tgtEl>
                                          <p:spTgt spid="133171"/>
                                        </p:tgtEl>
                                        <p:attrNameLst>
                                          <p:attrName>style.visibility</p:attrName>
                                        </p:attrNameLst>
                                      </p:cBhvr>
                                      <p:to>
                                        <p:strVal val="visible"/>
                                      </p:to>
                                    </p:set>
                                    <p:animEffect transition="in" filter="dissolve">
                                      <p:cBhvr>
                                        <p:cTn id="97" dur="500"/>
                                        <p:tgtEl>
                                          <p:spTgt spid="13317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10" fill="hold" nodeType="clickEffect">
                                  <p:stCondLst>
                                    <p:cond delay="0"/>
                                  </p:stCondLst>
                                  <p:childTnLst>
                                    <p:set>
                                      <p:cBhvr>
                                        <p:cTn id="101" dur="1" fill="hold">
                                          <p:stCondLst>
                                            <p:cond delay="0"/>
                                          </p:stCondLst>
                                        </p:cTn>
                                        <p:tgtEl>
                                          <p:spTgt spid="133165"/>
                                        </p:tgtEl>
                                        <p:attrNameLst>
                                          <p:attrName>style.visibility</p:attrName>
                                        </p:attrNameLst>
                                      </p:cBhvr>
                                      <p:to>
                                        <p:strVal val="visible"/>
                                      </p:to>
                                    </p:set>
                                    <p:anim calcmode="lin" valueType="num">
                                      <p:cBhvr>
                                        <p:cTn id="102" dur="500" fill="hold"/>
                                        <p:tgtEl>
                                          <p:spTgt spid="133165"/>
                                        </p:tgtEl>
                                        <p:attrNameLst>
                                          <p:attrName>ppt_w</p:attrName>
                                        </p:attrNameLst>
                                      </p:cBhvr>
                                      <p:tavLst>
                                        <p:tav tm="0">
                                          <p:val>
                                            <p:fltVal val="0"/>
                                          </p:val>
                                        </p:tav>
                                        <p:tav tm="100000">
                                          <p:val>
                                            <p:strVal val="#ppt_w"/>
                                          </p:val>
                                        </p:tav>
                                      </p:tavLst>
                                    </p:anim>
                                    <p:anim calcmode="lin" valueType="num">
                                      <p:cBhvr>
                                        <p:cTn id="103" dur="500" fill="hold"/>
                                        <p:tgtEl>
                                          <p:spTgt spid="133165"/>
                                        </p:tgtEl>
                                        <p:attrNameLst>
                                          <p:attrName>ppt_h</p:attrName>
                                        </p:attrNameLst>
                                      </p:cBhvr>
                                      <p:tavLst>
                                        <p:tav tm="0">
                                          <p:val>
                                            <p:strVal val="#ppt_h"/>
                                          </p:val>
                                        </p:tav>
                                        <p:tav tm="100000">
                                          <p:val>
                                            <p:strVal val="#ppt_h"/>
                                          </p:val>
                                        </p:tav>
                                      </p:tavLst>
                                    </p:anim>
                                  </p:childTnLst>
                                </p:cTn>
                              </p:par>
                            </p:childTnLst>
                          </p:cTn>
                        </p:par>
                        <p:par>
                          <p:cTn id="104" fill="hold" nodeType="afterGroup">
                            <p:stCondLst>
                              <p:cond delay="500"/>
                            </p:stCondLst>
                            <p:childTnLst>
                              <p:par>
                                <p:cTn id="105" presetID="1" presetClass="entr" presetSubtype="0" fill="hold" grpId="0" nodeType="afterEffect">
                                  <p:stCondLst>
                                    <p:cond delay="0"/>
                                  </p:stCondLst>
                                  <p:childTnLst>
                                    <p:set>
                                      <p:cBhvr>
                                        <p:cTn id="106" dur="1" fill="hold">
                                          <p:stCondLst>
                                            <p:cond delay="499"/>
                                          </p:stCondLst>
                                        </p:cTn>
                                        <p:tgtEl>
                                          <p:spTgt spid="133170"/>
                                        </p:tgtEl>
                                        <p:attrNameLst>
                                          <p:attrName>style.visibility</p:attrName>
                                        </p:attrNameLst>
                                      </p:cBhvr>
                                      <p:to>
                                        <p:strVal val="visible"/>
                                      </p:to>
                                    </p:set>
                                  </p:childTnLst>
                                </p:cTn>
                              </p:par>
                            </p:childTnLst>
                          </p:cTn>
                        </p:par>
                        <p:par>
                          <p:cTn id="107" fill="hold" nodeType="afterGroup">
                            <p:stCondLst>
                              <p:cond delay="1000"/>
                            </p:stCondLst>
                            <p:childTnLst>
                              <p:par>
                                <p:cTn id="108" presetID="9" presetClass="entr" presetSubtype="0" fill="hold" nodeType="afterEffect">
                                  <p:stCondLst>
                                    <p:cond delay="0"/>
                                  </p:stCondLst>
                                  <p:childTnLst>
                                    <p:set>
                                      <p:cBhvr>
                                        <p:cTn id="109" dur="1" fill="hold">
                                          <p:stCondLst>
                                            <p:cond delay="0"/>
                                          </p:stCondLst>
                                        </p:cTn>
                                        <p:tgtEl>
                                          <p:spTgt spid="133188"/>
                                        </p:tgtEl>
                                        <p:attrNameLst>
                                          <p:attrName>style.visibility</p:attrName>
                                        </p:attrNameLst>
                                      </p:cBhvr>
                                      <p:to>
                                        <p:strVal val="visible"/>
                                      </p:to>
                                    </p:set>
                                    <p:animEffect transition="in" filter="dissolve">
                                      <p:cBhvr>
                                        <p:cTn id="110" dur="500"/>
                                        <p:tgtEl>
                                          <p:spTgt spid="13318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3137"/>
                                        </p:tgtEl>
                                        <p:attrNameLst>
                                          <p:attrName>style.visibility</p:attrName>
                                        </p:attrNameLst>
                                      </p:cBhvr>
                                      <p:to>
                                        <p:strVal val="visible"/>
                                      </p:to>
                                    </p:set>
                                    <p:animEffect transition="in" filter="wipe(left)">
                                      <p:cBhvr>
                                        <p:cTn id="115" dur="500"/>
                                        <p:tgtEl>
                                          <p:spTgt spid="13313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33138"/>
                                        </p:tgtEl>
                                        <p:attrNameLst>
                                          <p:attrName>style.visibility</p:attrName>
                                        </p:attrNameLst>
                                      </p:cBhvr>
                                      <p:to>
                                        <p:strVal val="visible"/>
                                      </p:to>
                                    </p:set>
                                    <p:animEffect transition="in" filter="wipe(left)">
                                      <p:cBhvr>
                                        <p:cTn id="120" dur="500"/>
                                        <p:tgtEl>
                                          <p:spTgt spid="13313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133197"/>
                                        </p:tgtEl>
                                        <p:attrNameLst>
                                          <p:attrName>style.visibility</p:attrName>
                                        </p:attrNameLst>
                                      </p:cBhvr>
                                      <p:to>
                                        <p:strVal val="visible"/>
                                      </p:to>
                                    </p:set>
                                    <p:animEffect transition="in" filter="blinds(horizontal)">
                                      <p:cBhvr>
                                        <p:cTn id="125" dur="500"/>
                                        <p:tgtEl>
                                          <p:spTgt spid="13319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3203"/>
                                        </p:tgtEl>
                                        <p:attrNameLst>
                                          <p:attrName>style.visibility</p:attrName>
                                        </p:attrNameLst>
                                      </p:cBhvr>
                                      <p:to>
                                        <p:strVal val="visible"/>
                                      </p:to>
                                    </p:set>
                                    <p:animEffect transition="in" filter="wipe(left)">
                                      <p:cBhvr>
                                        <p:cTn id="130" dur="500"/>
                                        <p:tgtEl>
                                          <p:spTgt spid="13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31" grpId="0" autoUpdateAnimBg="0"/>
      <p:bldP spid="133132" grpId="0" autoUpdateAnimBg="0"/>
      <p:bldP spid="133133" grpId="0" autoUpdateAnimBg="0"/>
      <p:bldP spid="133136" grpId="0" autoUpdateAnimBg="0"/>
      <p:bldP spid="133139" grpId="0" autoUpdateAnimBg="0"/>
      <p:bldP spid="133140" grpId="0" autoUpdateAnimBg="0"/>
      <p:bldP spid="133141" grpId="0" autoUpdateAnimBg="0"/>
      <p:bldP spid="133142" grpId="0" autoUpdateAnimBg="0"/>
      <p:bldP spid="133162" grpId="0" autoUpdateAnimBg="0"/>
      <p:bldP spid="133163" grpId="0" animBg="1"/>
      <p:bldP spid="133164" grpId="0" animBg="1"/>
      <p:bldP spid="133170" grpId="0" autoUpdateAnimBg="0"/>
      <p:bldP spid="133187" grpId="0" animBg="1"/>
      <p:bldP spid="13319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731838" y="447675"/>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12</a:t>
            </a:r>
            <a:r>
              <a:rPr kumimoji="1" lang="en-US" altLang="zh-CN" sz="2400" b="1">
                <a:solidFill>
                  <a:srgbClr val="66FFFF"/>
                </a:solidFill>
                <a:latin typeface="Times New Roman" pitchFamily="18" charset="0"/>
              </a:rPr>
              <a:t> </a:t>
            </a:r>
          </a:p>
        </p:txBody>
      </p:sp>
      <p:graphicFrame>
        <p:nvGraphicFramePr>
          <p:cNvPr id="6147" name="Object 3"/>
          <p:cNvGraphicFramePr>
            <a:graphicFrameLocks/>
          </p:cNvGraphicFramePr>
          <p:nvPr/>
        </p:nvGraphicFramePr>
        <p:xfrm>
          <a:off x="1476375" y="1157288"/>
          <a:ext cx="1979613" cy="825500"/>
        </p:xfrm>
        <a:graphic>
          <a:graphicData uri="http://schemas.openxmlformats.org/presentationml/2006/ole">
            <mc:AlternateContent xmlns:mc="http://schemas.openxmlformats.org/markup-compatibility/2006">
              <mc:Choice xmlns:v="urn:schemas-microsoft-com:vml" Requires="v">
                <p:oleObj spid="_x0000_s87163" name="Equation" r:id="rId3" imgW="1876359" imgH="723962" progId="Equation.3">
                  <p:embed/>
                </p:oleObj>
              </mc:Choice>
              <mc:Fallback>
                <p:oleObj name="Equation" r:id="rId3" imgW="1876359" imgH="723962" progId="Equation.3">
                  <p:embed/>
                  <p:pic>
                    <p:nvPicPr>
                      <p:cNvPr id="6147"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157288"/>
                        <a:ext cx="19796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8" name="Group 4"/>
          <p:cNvGrpSpPr>
            <a:grpSpLocks/>
          </p:cNvGrpSpPr>
          <p:nvPr/>
        </p:nvGrpSpPr>
        <p:grpSpPr bwMode="auto">
          <a:xfrm>
            <a:off x="5346700" y="573088"/>
            <a:ext cx="3225800" cy="1055687"/>
            <a:chOff x="3464" y="211"/>
            <a:chExt cx="2032" cy="665"/>
          </a:xfrm>
        </p:grpSpPr>
        <p:sp>
          <p:nvSpPr>
            <p:cNvPr id="6160" name="Oval 5"/>
            <p:cNvSpPr>
              <a:spLocks noChangeArrowheads="1"/>
            </p:cNvSpPr>
            <p:nvPr/>
          </p:nvSpPr>
          <p:spPr bwMode="auto">
            <a:xfrm>
              <a:off x="5382"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1" name="Oval 6"/>
            <p:cNvSpPr>
              <a:spLocks noChangeArrowheads="1"/>
            </p:cNvSpPr>
            <p:nvPr/>
          </p:nvSpPr>
          <p:spPr bwMode="auto">
            <a:xfrm>
              <a:off x="3510"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62" name="Object 7"/>
            <p:cNvGraphicFramePr>
              <a:graphicFrameLocks/>
            </p:cNvGraphicFramePr>
            <p:nvPr/>
          </p:nvGraphicFramePr>
          <p:xfrm>
            <a:off x="3464" y="214"/>
            <a:ext cx="184" cy="264"/>
          </p:xfrm>
          <a:graphic>
            <a:graphicData uri="http://schemas.openxmlformats.org/presentationml/2006/ole">
              <mc:AlternateContent xmlns:mc="http://schemas.openxmlformats.org/markup-compatibility/2006">
                <mc:Choice xmlns:v="urn:schemas-microsoft-com:vml" Requires="v">
                  <p:oleObj spid="_x0000_s87164" name="Equation" r:id="rId5" imgW="190578" imgH="314203" progId="Equation.3">
                    <p:embed/>
                  </p:oleObj>
                </mc:Choice>
                <mc:Fallback>
                  <p:oleObj name="Equation" r:id="rId5" imgW="190578" imgH="314203" progId="Equation.3">
                    <p:embed/>
                    <p:pic>
                      <p:nvPicPr>
                        <p:cNvPr id="6162"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 y="214"/>
                          <a:ext cx="18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3" name="Object 8"/>
            <p:cNvGraphicFramePr>
              <a:graphicFrameLocks/>
            </p:cNvGraphicFramePr>
            <p:nvPr/>
          </p:nvGraphicFramePr>
          <p:xfrm>
            <a:off x="5287" y="211"/>
            <a:ext cx="209" cy="263"/>
          </p:xfrm>
          <a:graphic>
            <a:graphicData uri="http://schemas.openxmlformats.org/presentationml/2006/ole">
              <mc:AlternateContent xmlns:mc="http://schemas.openxmlformats.org/markup-compatibility/2006">
                <mc:Choice xmlns:v="urn:schemas-microsoft-com:vml" Requires="v">
                  <p:oleObj spid="_x0000_s87165" name="Equation" r:id="rId7" imgW="228640" imgH="314203" progId="Equation.3">
                    <p:embed/>
                  </p:oleObj>
                </mc:Choice>
                <mc:Fallback>
                  <p:oleObj name="Equation" r:id="rId7" imgW="228640" imgH="314203" progId="Equation.3">
                    <p:embed/>
                    <p:pic>
                      <p:nvPicPr>
                        <p:cNvPr id="6163"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 y="211"/>
                          <a:ext cx="209"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4" name="Object 9"/>
            <p:cNvGraphicFramePr>
              <a:graphicFrameLocks noChangeAspect="1"/>
            </p:cNvGraphicFramePr>
            <p:nvPr/>
          </p:nvGraphicFramePr>
          <p:xfrm>
            <a:off x="4272" y="730"/>
            <a:ext cx="129" cy="146"/>
          </p:xfrm>
          <a:graphic>
            <a:graphicData uri="http://schemas.openxmlformats.org/presentationml/2006/ole">
              <mc:AlternateContent xmlns:mc="http://schemas.openxmlformats.org/markup-compatibility/2006">
                <mc:Choice xmlns:v="urn:schemas-microsoft-com:vml" Requires="v">
                  <p:oleObj spid="_x0000_s87166" name="Equation" r:id="rId9" imgW="95289" imgH="123900" progId="Equation.3">
                    <p:embed/>
                  </p:oleObj>
                </mc:Choice>
                <mc:Fallback>
                  <p:oleObj name="Equation" r:id="rId9" imgW="95289" imgH="123900" progId="Equation.3">
                    <p:embed/>
                    <p:pic>
                      <p:nvPicPr>
                        <p:cNvPr id="6164"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730"/>
                          <a:ext cx="129"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Line 10"/>
            <p:cNvSpPr>
              <a:spLocks noChangeShapeType="1"/>
            </p:cNvSpPr>
            <p:nvPr/>
          </p:nvSpPr>
          <p:spPr bwMode="auto">
            <a:xfrm>
              <a:off x="3600" y="579"/>
              <a:ext cx="1824"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49" name="Line 11"/>
          <p:cNvSpPr>
            <a:spLocks noChangeShapeType="1"/>
          </p:cNvSpPr>
          <p:nvPr/>
        </p:nvSpPr>
        <p:spPr bwMode="auto">
          <a:xfrm flipH="1">
            <a:off x="7694613" y="1157288"/>
            <a:ext cx="762000" cy="0"/>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 name="Object 12"/>
          <p:cNvGraphicFramePr>
            <a:graphicFrameLocks/>
          </p:cNvGraphicFramePr>
          <p:nvPr/>
        </p:nvGraphicFramePr>
        <p:xfrm>
          <a:off x="7620000" y="1320800"/>
          <a:ext cx="341313" cy="417513"/>
        </p:xfrm>
        <a:graphic>
          <a:graphicData uri="http://schemas.openxmlformats.org/presentationml/2006/ole">
            <mc:AlternateContent xmlns:mc="http://schemas.openxmlformats.org/markup-compatibility/2006">
              <mc:Choice xmlns:v="urn:schemas-microsoft-com:vml" Requires="v">
                <p:oleObj spid="_x0000_s87167" name="Equation" r:id="rId11" imgW="238088" imgH="314203" progId="Equation.3">
                  <p:embed/>
                </p:oleObj>
              </mc:Choice>
              <mc:Fallback>
                <p:oleObj name="Equation" r:id="rId11" imgW="238088" imgH="314203" progId="Equation.3">
                  <p:embed/>
                  <p:pic>
                    <p:nvPicPr>
                      <p:cNvPr id="615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1320800"/>
                        <a:ext cx="341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13"/>
          <p:cNvSpPr>
            <a:spLocks noChangeShapeType="1"/>
          </p:cNvSpPr>
          <p:nvPr/>
        </p:nvSpPr>
        <p:spPr bwMode="auto">
          <a:xfrm flipH="1">
            <a:off x="4953000" y="1162050"/>
            <a:ext cx="5334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2" name="Object 14"/>
          <p:cNvGraphicFramePr>
            <a:graphicFrameLocks/>
          </p:cNvGraphicFramePr>
          <p:nvPr/>
        </p:nvGraphicFramePr>
        <p:xfrm>
          <a:off x="4800600" y="1397000"/>
          <a:ext cx="431800" cy="431800"/>
        </p:xfrm>
        <a:graphic>
          <a:graphicData uri="http://schemas.openxmlformats.org/presentationml/2006/ole">
            <mc:AlternateContent xmlns:mc="http://schemas.openxmlformats.org/markup-compatibility/2006">
              <mc:Choice xmlns:v="urn:schemas-microsoft-com:vml" Requires="v">
                <p:oleObj spid="_x0000_s87168" name="Equation" r:id="rId13" imgW="323929" imgH="323920" progId="Equation.3">
                  <p:embed/>
                </p:oleObj>
              </mc:Choice>
              <mc:Fallback>
                <p:oleObj name="Equation" r:id="rId13" imgW="323929" imgH="323920" progId="Equation.3">
                  <p:embed/>
                  <p:pic>
                    <p:nvPicPr>
                      <p:cNvPr id="6152"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0" y="1397000"/>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3" name="Object 15"/>
          <p:cNvGraphicFramePr>
            <a:graphicFrameLocks/>
          </p:cNvGraphicFramePr>
          <p:nvPr/>
        </p:nvGraphicFramePr>
        <p:xfrm>
          <a:off x="977900" y="3638550"/>
          <a:ext cx="1295400" cy="914400"/>
        </p:xfrm>
        <a:graphic>
          <a:graphicData uri="http://schemas.openxmlformats.org/presentationml/2006/ole">
            <mc:AlternateContent xmlns:mc="http://schemas.openxmlformats.org/markup-compatibility/2006">
              <mc:Choice xmlns:v="urn:schemas-microsoft-com:vml" Requires="v">
                <p:oleObj spid="_x0000_s87169" name="Equation" r:id="rId15" imgW="1190709" imgH="809531" progId="Equation.3">
                  <p:embed/>
                </p:oleObj>
              </mc:Choice>
              <mc:Fallback>
                <p:oleObj name="Equation" r:id="rId15" imgW="1190709" imgH="809531" progId="Equation.3">
                  <p:embed/>
                  <p:pic>
                    <p:nvPicPr>
                      <p:cNvPr id="6153"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900" y="3638550"/>
                        <a:ext cx="129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4" name="Rectangle 16"/>
          <p:cNvSpPr>
            <a:spLocks noChangeArrowheads="1"/>
          </p:cNvSpPr>
          <p:nvPr/>
        </p:nvSpPr>
        <p:spPr bwMode="auto">
          <a:xfrm>
            <a:off x="3667125" y="3690938"/>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真空中的电容率（介电常数） </a:t>
            </a:r>
          </a:p>
        </p:txBody>
      </p:sp>
      <p:graphicFrame>
        <p:nvGraphicFramePr>
          <p:cNvPr id="6155" name="Object 17"/>
          <p:cNvGraphicFramePr>
            <a:graphicFrameLocks/>
          </p:cNvGraphicFramePr>
          <p:nvPr/>
        </p:nvGraphicFramePr>
        <p:xfrm>
          <a:off x="2828925" y="3732213"/>
          <a:ext cx="315913" cy="431800"/>
        </p:xfrm>
        <a:graphic>
          <a:graphicData uri="http://schemas.openxmlformats.org/presentationml/2006/ole">
            <mc:AlternateContent xmlns:mc="http://schemas.openxmlformats.org/markup-compatibility/2006">
              <mc:Choice xmlns:v="urn:schemas-microsoft-com:vml" Requires="v">
                <p:oleObj spid="_x0000_s87170" name="Equation" r:id="rId17" imgW="209474" imgH="323920" progId="Equation.3">
                  <p:embed/>
                </p:oleObj>
              </mc:Choice>
              <mc:Fallback>
                <p:oleObj name="Equation" r:id="rId17" imgW="209474" imgH="323920" progId="Equation.3">
                  <p:embed/>
                  <p:pic>
                    <p:nvPicPr>
                      <p:cNvPr id="6155"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28925" y="3732213"/>
                        <a:ext cx="315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6" name="Line 18"/>
          <p:cNvSpPr>
            <a:spLocks noChangeShapeType="1"/>
          </p:cNvSpPr>
          <p:nvPr/>
        </p:nvSpPr>
        <p:spPr bwMode="auto">
          <a:xfrm>
            <a:off x="3228975" y="3919538"/>
            <a:ext cx="4572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7" name="Object 19"/>
          <p:cNvGraphicFramePr>
            <a:graphicFrameLocks/>
          </p:cNvGraphicFramePr>
          <p:nvPr/>
        </p:nvGraphicFramePr>
        <p:xfrm>
          <a:off x="3054350" y="4508500"/>
          <a:ext cx="4329113" cy="482600"/>
        </p:xfrm>
        <a:graphic>
          <a:graphicData uri="http://schemas.openxmlformats.org/presentationml/2006/ole">
            <mc:AlternateContent xmlns:mc="http://schemas.openxmlformats.org/markup-compatibility/2006">
              <mc:Choice xmlns:v="urn:schemas-microsoft-com:vml" Requires="v">
                <p:oleObj spid="_x0000_s87171" name="Equation" r:id="rId19" imgW="4229164" imgH="380876" progId="Equation.3">
                  <p:embed/>
                </p:oleObj>
              </mc:Choice>
              <mc:Fallback>
                <p:oleObj name="Equation" r:id="rId19" imgW="4229164" imgH="380876" progId="Equation.3">
                  <p:embed/>
                  <p:pic>
                    <p:nvPicPr>
                      <p:cNvPr id="6157"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4350" y="4508500"/>
                        <a:ext cx="43291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8" name="Object 20"/>
          <p:cNvGraphicFramePr>
            <a:graphicFrameLocks/>
          </p:cNvGraphicFramePr>
          <p:nvPr/>
        </p:nvGraphicFramePr>
        <p:xfrm>
          <a:off x="3462338" y="5300663"/>
          <a:ext cx="2349500" cy="914400"/>
        </p:xfrm>
        <a:graphic>
          <a:graphicData uri="http://schemas.openxmlformats.org/presentationml/2006/ole">
            <mc:AlternateContent xmlns:mc="http://schemas.openxmlformats.org/markup-compatibility/2006">
              <mc:Choice xmlns:v="urn:schemas-microsoft-com:vml" Requires="v">
                <p:oleObj spid="_x0000_s87172" name="Equation" r:id="rId21" imgW="2247798" imgH="809531" progId="Equation.3">
                  <p:embed/>
                </p:oleObj>
              </mc:Choice>
              <mc:Fallback>
                <p:oleObj name="Equation" r:id="rId21" imgW="2247798" imgH="809531" progId="Equation.3">
                  <p:embed/>
                  <p:pic>
                    <p:nvPicPr>
                      <p:cNvPr id="6158"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62338" y="5300663"/>
                        <a:ext cx="23495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对象 1"/>
          <p:cNvGraphicFramePr>
            <a:graphicFrameLocks/>
          </p:cNvGraphicFramePr>
          <p:nvPr/>
        </p:nvGraphicFramePr>
        <p:xfrm>
          <a:off x="2339975" y="2924175"/>
          <a:ext cx="3689350" cy="504825"/>
        </p:xfrm>
        <a:graphic>
          <a:graphicData uri="http://schemas.openxmlformats.org/presentationml/2006/ole">
            <mc:AlternateContent xmlns:mc="http://schemas.openxmlformats.org/markup-compatibility/2006">
              <mc:Choice xmlns:v="urn:schemas-microsoft-com:vml" Requires="v">
                <p:oleObj spid="_x0000_s87173" name="Equation" r:id="rId23" imgW="1619375" imgH="171408" progId="Equation.DSMT4">
                  <p:embed/>
                </p:oleObj>
              </mc:Choice>
              <mc:Fallback>
                <p:oleObj name="Equation" r:id="rId23" imgW="1619375" imgH="171408" progId="Equation.DSMT4">
                  <p:embed/>
                  <p:pic>
                    <p:nvPicPr>
                      <p:cNvPr id="6159" name="对象 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9975" y="2924175"/>
                        <a:ext cx="3689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6"/>
          <p:cNvSpPr txBox="1">
            <a:spLocks noChangeArrowheads="1"/>
          </p:cNvSpPr>
          <p:nvPr/>
        </p:nvSpPr>
        <p:spPr bwMode="auto">
          <a:xfrm>
            <a:off x="604838" y="260350"/>
            <a:ext cx="10080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宋体" pitchFamily="2" charset="-122"/>
                <a:sym typeface="Symbol" pitchFamily="18" charset="2"/>
              </a:rPr>
              <a:t>总结</a:t>
            </a:r>
          </a:p>
        </p:txBody>
      </p:sp>
      <p:sp>
        <p:nvSpPr>
          <p:cNvPr id="45060" name="Text Box 7"/>
          <p:cNvSpPr txBox="1">
            <a:spLocks noChangeArrowheads="1"/>
          </p:cNvSpPr>
          <p:nvPr/>
        </p:nvSpPr>
        <p:spPr bwMode="auto">
          <a:xfrm>
            <a:off x="409575" y="906463"/>
            <a:ext cx="7258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66FFFF"/>
                </a:solidFill>
                <a:latin typeface="Times New Roman" pitchFamily="18" charset="0"/>
                <a:ea typeface="楷体_GB2312" pitchFamily="49" charset="-122"/>
              </a:rPr>
              <a:t>用高斯定理求电场强度的步骤（</a:t>
            </a:r>
            <a:r>
              <a:rPr kumimoji="1" lang="en-US" altLang="zh-CN" sz="2800" b="1">
                <a:solidFill>
                  <a:srgbClr val="66FFFF"/>
                </a:solidFill>
                <a:latin typeface="Times New Roman" pitchFamily="18" charset="0"/>
                <a:ea typeface="楷体_GB2312" pitchFamily="49" charset="-122"/>
              </a:rPr>
              <a:t>P306</a:t>
            </a:r>
            <a:r>
              <a:rPr kumimoji="1" lang="zh-CN" altLang="en-US" sz="2800" b="1">
                <a:solidFill>
                  <a:srgbClr val="66FFFF"/>
                </a:solidFill>
                <a:latin typeface="Times New Roman" pitchFamily="18" charset="0"/>
                <a:ea typeface="楷体_GB2312" pitchFamily="49" charset="-122"/>
              </a:rPr>
              <a:t>）：</a:t>
            </a:r>
          </a:p>
        </p:txBody>
      </p:sp>
      <p:sp>
        <p:nvSpPr>
          <p:cNvPr id="45061" name="Text Box 8"/>
          <p:cNvSpPr txBox="1">
            <a:spLocks noChangeArrowheads="1"/>
          </p:cNvSpPr>
          <p:nvPr/>
        </p:nvSpPr>
        <p:spPr bwMode="auto">
          <a:xfrm>
            <a:off x="579438" y="1598613"/>
            <a:ext cx="39417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ea typeface="楷体_GB2312" pitchFamily="49" charset="-122"/>
              </a:rPr>
              <a:t>(1) </a:t>
            </a:r>
            <a:r>
              <a:rPr kumimoji="1" lang="zh-CN" altLang="en-US" sz="2800" b="1">
                <a:solidFill>
                  <a:schemeClr val="bg1"/>
                </a:solidFill>
                <a:latin typeface="楷体_GB2312" pitchFamily="49" charset="-122"/>
                <a:ea typeface="楷体_GB2312" pitchFamily="49" charset="-122"/>
              </a:rPr>
              <a:t>分析电荷对称性；  </a:t>
            </a:r>
          </a:p>
        </p:txBody>
      </p:sp>
      <p:sp>
        <p:nvSpPr>
          <p:cNvPr id="45062" name="Text Box 9"/>
          <p:cNvSpPr txBox="1">
            <a:spLocks noChangeArrowheads="1"/>
          </p:cNvSpPr>
          <p:nvPr/>
        </p:nvSpPr>
        <p:spPr bwMode="auto">
          <a:xfrm>
            <a:off x="573088" y="2195513"/>
            <a:ext cx="43005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(2) </a:t>
            </a:r>
            <a:r>
              <a:rPr kumimoji="1" lang="zh-CN" altLang="en-US" sz="2800" b="1">
                <a:solidFill>
                  <a:schemeClr val="bg1"/>
                </a:solidFill>
                <a:latin typeface="楷体_GB2312" pitchFamily="49" charset="-122"/>
                <a:ea typeface="楷体_GB2312" pitchFamily="49" charset="-122"/>
              </a:rPr>
              <a:t>根据对称性取高斯面；</a:t>
            </a:r>
          </a:p>
        </p:txBody>
      </p:sp>
      <p:sp>
        <p:nvSpPr>
          <p:cNvPr id="45063" name="Text Box 10"/>
          <p:cNvSpPr txBox="1">
            <a:spLocks noChangeArrowheads="1"/>
          </p:cNvSpPr>
          <p:nvPr/>
        </p:nvSpPr>
        <p:spPr bwMode="auto">
          <a:xfrm>
            <a:off x="1179513" y="2873375"/>
            <a:ext cx="60150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高斯面必须是闭合曲面</a:t>
            </a:r>
            <a:endParaRPr kumimoji="1" lang="zh-CN" altLang="en-US" sz="2800" b="1">
              <a:solidFill>
                <a:schemeClr val="bg1"/>
              </a:solidFill>
              <a:latin typeface="Times New Roman" pitchFamily="18" charset="0"/>
              <a:ea typeface="楷体_GB2312" pitchFamily="49" charset="-122"/>
            </a:endParaRPr>
          </a:p>
        </p:txBody>
      </p:sp>
      <p:sp>
        <p:nvSpPr>
          <p:cNvPr id="45064" name="Text Box 11"/>
          <p:cNvSpPr txBox="1">
            <a:spLocks noChangeArrowheads="1"/>
          </p:cNvSpPr>
          <p:nvPr/>
        </p:nvSpPr>
        <p:spPr bwMode="auto">
          <a:xfrm>
            <a:off x="1179513" y="3530600"/>
            <a:ext cx="62007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高斯面必须通过所求的点</a:t>
            </a:r>
          </a:p>
        </p:txBody>
      </p:sp>
      <p:sp>
        <p:nvSpPr>
          <p:cNvPr id="45065" name="Text Box 19"/>
          <p:cNvSpPr txBox="1">
            <a:spLocks noChangeArrowheads="1"/>
          </p:cNvSpPr>
          <p:nvPr/>
        </p:nvSpPr>
        <p:spPr bwMode="auto">
          <a:xfrm>
            <a:off x="638175" y="4697413"/>
            <a:ext cx="5819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(3) </a:t>
            </a:r>
            <a:r>
              <a:rPr kumimoji="1" lang="zh-CN" altLang="en-US" sz="2800" b="1">
                <a:solidFill>
                  <a:schemeClr val="bg1"/>
                </a:solidFill>
                <a:latin typeface="楷体_GB2312" pitchFamily="49" charset="-122"/>
                <a:ea typeface="楷体_GB2312" pitchFamily="49" charset="-122"/>
              </a:rPr>
              <a:t>根据高斯定理求电场强度。</a:t>
            </a:r>
          </a:p>
        </p:txBody>
      </p:sp>
      <p:sp>
        <p:nvSpPr>
          <p:cNvPr id="45066" name="Text Box 20"/>
          <p:cNvSpPr txBox="1">
            <a:spLocks noChangeArrowheads="1"/>
          </p:cNvSpPr>
          <p:nvPr/>
        </p:nvSpPr>
        <p:spPr bwMode="auto">
          <a:xfrm>
            <a:off x="1179513" y="4100513"/>
            <a:ext cx="76406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高斯面的选取使通过该面的电通量易于计算</a:t>
            </a:r>
          </a:p>
        </p:txBody>
      </p:sp>
      <p:sp>
        <p:nvSpPr>
          <p:cNvPr id="45067" name="AutoShape 21"/>
          <p:cNvSpPr>
            <a:spLocks noChangeArrowheads="1"/>
          </p:cNvSpPr>
          <p:nvPr/>
        </p:nvSpPr>
        <p:spPr bwMode="auto">
          <a:xfrm>
            <a:off x="49213"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6C1113-0316-4F0C-8C54-9C852C27A10D}"/>
              </a:ext>
            </a:extLst>
          </p:cNvPr>
          <p:cNvSpPr txBox="1"/>
          <p:nvPr/>
        </p:nvSpPr>
        <p:spPr>
          <a:xfrm>
            <a:off x="467544" y="476672"/>
            <a:ext cx="2592288" cy="461665"/>
          </a:xfrm>
          <a:prstGeom prst="rect">
            <a:avLst/>
          </a:prstGeom>
          <a:noFill/>
        </p:spPr>
        <p:txBody>
          <a:bodyPr wrap="square" rtlCol="0">
            <a:spAutoFit/>
          </a:bodyPr>
          <a:lstStyle/>
          <a:p>
            <a:r>
              <a:rPr lang="zh-CN" altLang="en-US" sz="2400" b="1" dirty="0">
                <a:solidFill>
                  <a:srgbClr val="FFC000"/>
                </a:solidFill>
              </a:rPr>
              <a:t>第五次作业 </a:t>
            </a:r>
            <a:endParaRPr lang="en-US" altLang="zh-CN" sz="2400" dirty="0"/>
          </a:p>
        </p:txBody>
      </p:sp>
      <p:sp>
        <p:nvSpPr>
          <p:cNvPr id="4" name="文本框 3">
            <a:extLst>
              <a:ext uri="{FF2B5EF4-FFF2-40B4-BE49-F238E27FC236}">
                <a16:creationId xmlns:a16="http://schemas.microsoft.com/office/drawing/2014/main" id="{88D025BE-1BBB-4CD2-8C81-3D99F48D1CA0}"/>
              </a:ext>
            </a:extLst>
          </p:cNvPr>
          <p:cNvSpPr txBox="1"/>
          <p:nvPr/>
        </p:nvSpPr>
        <p:spPr>
          <a:xfrm>
            <a:off x="683568" y="1268760"/>
            <a:ext cx="7632848" cy="461665"/>
          </a:xfrm>
          <a:prstGeom prst="rect">
            <a:avLst/>
          </a:prstGeom>
          <a:noFill/>
        </p:spPr>
        <p:txBody>
          <a:bodyPr wrap="square">
            <a:spAutoFit/>
          </a:bodyPr>
          <a:lstStyle/>
          <a:p>
            <a:r>
              <a:rPr lang="zh-CN" altLang="zh-CN" sz="2400" b="1" dirty="0">
                <a:solidFill>
                  <a:srgbClr val="FFC000"/>
                </a:solidFill>
              </a:rPr>
              <a:t>作业：</a:t>
            </a:r>
            <a:r>
              <a:rPr lang="en-US" altLang="zh-CN" sz="2400" b="1" dirty="0">
                <a:solidFill>
                  <a:srgbClr val="FFC000"/>
                </a:solidFill>
              </a:rPr>
              <a:t>8.4,   8.5</a:t>
            </a:r>
            <a:r>
              <a:rPr lang="zh-CN" altLang="zh-CN" sz="2400" b="1" dirty="0">
                <a:solidFill>
                  <a:srgbClr val="FFC000"/>
                </a:solidFill>
              </a:rPr>
              <a:t>，</a:t>
            </a:r>
            <a:r>
              <a:rPr lang="en-US" altLang="zh-CN" sz="2400" b="1" dirty="0">
                <a:solidFill>
                  <a:srgbClr val="FFC000"/>
                </a:solidFill>
              </a:rPr>
              <a:t>8.6</a:t>
            </a:r>
            <a:r>
              <a:rPr lang="zh-CN" altLang="zh-CN" sz="2400" b="1" dirty="0">
                <a:solidFill>
                  <a:srgbClr val="FFC000"/>
                </a:solidFill>
              </a:rPr>
              <a:t>，</a:t>
            </a:r>
            <a:r>
              <a:rPr lang="en-US" altLang="zh-CN" sz="2400" b="1" dirty="0">
                <a:solidFill>
                  <a:srgbClr val="FFC000"/>
                </a:solidFill>
              </a:rPr>
              <a:t>8.7</a:t>
            </a:r>
            <a:r>
              <a:rPr lang="zh-CN" altLang="en-US" sz="2400" b="1" dirty="0">
                <a:solidFill>
                  <a:srgbClr val="FFC000"/>
                </a:solidFill>
              </a:rPr>
              <a:t>，</a:t>
            </a:r>
            <a:r>
              <a:rPr lang="en-US" altLang="zh-CN" sz="2400" b="1" dirty="0">
                <a:solidFill>
                  <a:srgbClr val="FFC000"/>
                </a:solidFill>
              </a:rPr>
              <a:t>8.18</a:t>
            </a:r>
            <a:r>
              <a:rPr lang="zh-CN" altLang="zh-CN" sz="2400" b="1" dirty="0">
                <a:solidFill>
                  <a:srgbClr val="FFC000"/>
                </a:solidFill>
              </a:rPr>
              <a:t>，</a:t>
            </a:r>
            <a:r>
              <a:rPr lang="en-US" altLang="zh-CN" sz="2400" b="1" dirty="0">
                <a:solidFill>
                  <a:srgbClr val="FFC000"/>
                </a:solidFill>
              </a:rPr>
              <a:t>8. 20,  8.22</a:t>
            </a:r>
            <a:r>
              <a:rPr lang="zh-CN" altLang="en-US" sz="2400" b="1" dirty="0">
                <a:solidFill>
                  <a:srgbClr val="FFC000"/>
                </a:solidFill>
              </a:rPr>
              <a:t>， </a:t>
            </a:r>
            <a:r>
              <a:rPr lang="en-US" altLang="zh-CN" sz="2400" b="1" dirty="0">
                <a:solidFill>
                  <a:srgbClr val="FFC000"/>
                </a:solidFill>
              </a:rPr>
              <a:t>8.23</a:t>
            </a:r>
          </a:p>
        </p:txBody>
      </p:sp>
      <p:sp>
        <p:nvSpPr>
          <p:cNvPr id="6" name="文本框 5">
            <a:extLst>
              <a:ext uri="{FF2B5EF4-FFF2-40B4-BE49-F238E27FC236}">
                <a16:creationId xmlns:a16="http://schemas.microsoft.com/office/drawing/2014/main" id="{958DCA0A-F50A-455A-8A18-68EBB3E25F01}"/>
              </a:ext>
            </a:extLst>
          </p:cNvPr>
          <p:cNvSpPr txBox="1"/>
          <p:nvPr/>
        </p:nvSpPr>
        <p:spPr>
          <a:xfrm>
            <a:off x="611560" y="2169404"/>
            <a:ext cx="8136904" cy="1200329"/>
          </a:xfrm>
          <a:prstGeom prst="rect">
            <a:avLst/>
          </a:prstGeom>
          <a:noFill/>
        </p:spPr>
        <p:txBody>
          <a:bodyPr wrap="square">
            <a:spAutoFit/>
          </a:bodyPr>
          <a:lstStyle/>
          <a:p>
            <a:r>
              <a:rPr lang="zh-CN" altLang="en-US" sz="2400" b="1" dirty="0">
                <a:solidFill>
                  <a:srgbClr val="FFC000"/>
                </a:solidFill>
              </a:rPr>
              <a:t>补充作业习题：一均匀带电的细棒被弯成如图所示的对称形状，为两段直导线和一段圆弧，试问</a:t>
            </a:r>
            <a:r>
              <a:rPr lang="en-US" altLang="zh-CN" sz="2400" b="1" dirty="0">
                <a:solidFill>
                  <a:srgbClr val="FFC000"/>
                </a:solidFill>
              </a:rPr>
              <a:t>θ</a:t>
            </a:r>
            <a:r>
              <a:rPr lang="zh-CN" altLang="en-US" sz="2400" b="1" dirty="0">
                <a:solidFill>
                  <a:srgbClr val="FFC000"/>
                </a:solidFill>
              </a:rPr>
              <a:t>为何值时，圆心</a:t>
            </a:r>
            <a:r>
              <a:rPr lang="en-US" altLang="zh-CN" sz="2400" b="1" dirty="0">
                <a:solidFill>
                  <a:srgbClr val="FFC000"/>
                </a:solidFill>
              </a:rPr>
              <a:t>O </a:t>
            </a:r>
            <a:r>
              <a:rPr lang="zh-CN" altLang="en-US" sz="2400" b="1" dirty="0">
                <a:solidFill>
                  <a:srgbClr val="FFC000"/>
                </a:solidFill>
              </a:rPr>
              <a:t>点处的场强为零．</a:t>
            </a:r>
          </a:p>
        </p:txBody>
      </p:sp>
      <p:pic>
        <p:nvPicPr>
          <p:cNvPr id="8" name="图片 7">
            <a:extLst>
              <a:ext uri="{FF2B5EF4-FFF2-40B4-BE49-F238E27FC236}">
                <a16:creationId xmlns:a16="http://schemas.microsoft.com/office/drawing/2014/main" id="{CD7B2D0F-EBD6-45E9-AC3A-6789B8C9F789}"/>
              </a:ext>
            </a:extLst>
          </p:cNvPr>
          <p:cNvPicPr>
            <a:picLocks noChangeAspect="1"/>
          </p:cNvPicPr>
          <p:nvPr/>
        </p:nvPicPr>
        <p:blipFill>
          <a:blip r:embed="rId2"/>
          <a:stretch>
            <a:fillRect/>
          </a:stretch>
        </p:blipFill>
        <p:spPr>
          <a:xfrm>
            <a:off x="5122573" y="3488268"/>
            <a:ext cx="3208712" cy="2376264"/>
          </a:xfrm>
          <a:prstGeom prst="rect">
            <a:avLst/>
          </a:prstGeom>
        </p:spPr>
      </p:pic>
    </p:spTree>
    <p:extLst>
      <p:ext uri="{BB962C8B-B14F-4D97-AF65-F5344CB8AC3E}">
        <p14:creationId xmlns:p14="http://schemas.microsoft.com/office/powerpoint/2010/main" val="2762260848"/>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1"/>
          <p:cNvSpPr txBox="1">
            <a:spLocks noChangeArrowheads="1"/>
          </p:cNvSpPr>
          <p:nvPr/>
        </p:nvSpPr>
        <p:spPr bwMode="auto">
          <a:xfrm>
            <a:off x="495300" y="404813"/>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讨论：</a:t>
            </a:r>
          </a:p>
        </p:txBody>
      </p:sp>
      <p:sp>
        <p:nvSpPr>
          <p:cNvPr id="7171" name="Text Box 22"/>
          <p:cNvSpPr txBox="1">
            <a:spLocks noChangeArrowheads="1"/>
          </p:cNvSpPr>
          <p:nvPr/>
        </p:nvSpPr>
        <p:spPr bwMode="auto">
          <a:xfrm>
            <a:off x="487363" y="1014413"/>
            <a:ext cx="811688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库仑定律是关于点电荷间相互作用的定律，是静电学的基础。</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库仑定律成立的条件是</a:t>
            </a:r>
            <a:r>
              <a:rPr kumimoji="1" lang="zh-CN" altLang="en-US" sz="2400" b="1" dirty="0">
                <a:solidFill>
                  <a:srgbClr val="FF0000"/>
                </a:solidFill>
                <a:latin typeface="楷体_GB2312" pitchFamily="49" charset="-122"/>
                <a:ea typeface="楷体_GB2312" pitchFamily="49" charset="-122"/>
              </a:rPr>
              <a:t>真空</a:t>
            </a:r>
            <a:r>
              <a:rPr kumimoji="1" lang="zh-CN" altLang="en-US" sz="2400" b="1" dirty="0">
                <a:solidFill>
                  <a:schemeClr val="bg1"/>
                </a:solidFill>
                <a:latin typeface="楷体_GB2312" pitchFamily="49" charset="-122"/>
                <a:ea typeface="楷体_GB2312" pitchFamily="49" charset="-122"/>
              </a:rPr>
              <a:t>和</a:t>
            </a:r>
            <a:r>
              <a:rPr kumimoji="1" lang="zh-CN" altLang="en-US" sz="2400" b="1" dirty="0">
                <a:solidFill>
                  <a:srgbClr val="FF0000"/>
                </a:solidFill>
                <a:latin typeface="楷体_GB2312" pitchFamily="49" charset="-122"/>
                <a:ea typeface="楷体_GB2312" pitchFamily="49" charset="-122"/>
              </a:rPr>
              <a:t>静止</a:t>
            </a:r>
            <a:r>
              <a:rPr kumimoji="1" lang="zh-CN" altLang="en-US" sz="2400" b="1" dirty="0">
                <a:solidFill>
                  <a:schemeClr val="bg1"/>
                </a:solidFill>
                <a:latin typeface="楷体_GB2312" pitchFamily="49" charset="-122"/>
                <a:ea typeface="楷体_GB2312" pitchFamily="49" charset="-122"/>
              </a:rPr>
              <a:t>。静止是指点电荷间相对静止，且相对于观察者静止。</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两个静止点电荷间的作用是</a:t>
            </a:r>
            <a:r>
              <a:rPr kumimoji="1" lang="zh-CN" altLang="en-US" sz="2400" b="1" dirty="0">
                <a:solidFill>
                  <a:srgbClr val="FF0000"/>
                </a:solidFill>
                <a:latin typeface="楷体_GB2312" pitchFamily="49" charset="-122"/>
                <a:ea typeface="楷体_GB2312" pitchFamily="49" charset="-122"/>
              </a:rPr>
              <a:t>有心力</a:t>
            </a:r>
            <a:r>
              <a:rPr kumimoji="1" lang="zh-CN" altLang="en-US" sz="2400" b="1" dirty="0">
                <a:solidFill>
                  <a:schemeClr val="bg1"/>
                </a:solidFill>
                <a:latin typeface="楷体_GB2312" pitchFamily="49" charset="-122"/>
                <a:ea typeface="楷体_GB2312" pitchFamily="49" charset="-122"/>
              </a:rPr>
              <a:t>。静电场是有心力场。力的大小与点电荷距离服从</a:t>
            </a:r>
            <a:r>
              <a:rPr kumimoji="1" lang="zh-CN" altLang="en-US" sz="2400" b="1" dirty="0">
                <a:solidFill>
                  <a:srgbClr val="FF0000"/>
                </a:solidFill>
                <a:latin typeface="楷体_GB2312" pitchFamily="49" charset="-122"/>
                <a:ea typeface="楷体_GB2312" pitchFamily="49" charset="-122"/>
              </a:rPr>
              <a:t>平方反比率</a:t>
            </a:r>
            <a:r>
              <a:rPr kumimoji="1" lang="zh-CN" altLang="en-US" sz="2400" b="1" dirty="0">
                <a:solidFill>
                  <a:schemeClr val="bg1"/>
                </a:solidFill>
                <a:latin typeface="楷体_GB2312" pitchFamily="49" charset="-122"/>
                <a:ea typeface="楷体_GB2312" pitchFamily="49" charset="-122"/>
              </a:rPr>
              <a:t>。静电力的这两个性质决定了静电场的基本性质。</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静电力满足牛顿第三定律。但运动电荷间的相互作用却不满足。</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库伦定律可以描述点电荷相互作用现象，但不能阐明静电力传递的本质。静电力条件下，超距作用和场的观点是等效的。</a:t>
            </a:r>
            <a:endParaRPr kumimoji="1" lang="en-US" altLang="zh-CN" sz="2400" b="1" dirty="0">
              <a:solidFill>
                <a:schemeClr val="bg1"/>
              </a:solidFill>
              <a:latin typeface="楷体_GB2312" pitchFamily="49" charset="-122"/>
              <a:ea typeface="楷体_GB2312" pitchFamily="49" charset="-122"/>
            </a:endParaRPr>
          </a:p>
        </p:txBody>
      </p:sp>
      <p:grpSp>
        <p:nvGrpSpPr>
          <p:cNvPr id="7172" name="组合 6"/>
          <p:cNvGrpSpPr>
            <a:grpSpLocks/>
          </p:cNvGrpSpPr>
          <p:nvPr/>
        </p:nvGrpSpPr>
        <p:grpSpPr bwMode="auto">
          <a:xfrm>
            <a:off x="539552" y="5517232"/>
            <a:ext cx="2643188" cy="457200"/>
            <a:chOff x="603796" y="5626968"/>
            <a:chExt cx="2643188" cy="457200"/>
          </a:xfrm>
        </p:grpSpPr>
        <p:graphicFrame>
          <p:nvGraphicFramePr>
            <p:cNvPr id="7173" name="Object 24"/>
            <p:cNvGraphicFramePr>
              <a:graphicFrameLocks noChangeAspect="1"/>
            </p:cNvGraphicFramePr>
            <p:nvPr/>
          </p:nvGraphicFramePr>
          <p:xfrm>
            <a:off x="1835696" y="5630143"/>
            <a:ext cx="1411288" cy="454025"/>
          </p:xfrm>
          <a:graphic>
            <a:graphicData uri="http://schemas.openxmlformats.org/presentationml/2006/ole">
              <mc:AlternateContent xmlns:mc="http://schemas.openxmlformats.org/markup-compatibility/2006">
                <mc:Choice xmlns:v="urn:schemas-microsoft-com:vml" Requires="v">
                  <p:oleObj spid="_x0000_s88077" name="Equation" r:id="rId3" imgW="1314342" imgH="352533" progId="Equation.3">
                    <p:embed/>
                  </p:oleObj>
                </mc:Choice>
                <mc:Fallback>
                  <p:oleObj name="Equation" r:id="rId3" imgW="1314342" imgH="352533" progId="Equation.3">
                    <p:embed/>
                    <p:pic>
                      <p:nvPicPr>
                        <p:cNvPr id="717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5630143"/>
                          <a:ext cx="14112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25"/>
            <p:cNvSpPr txBox="1">
              <a:spLocks noChangeArrowheads="1"/>
            </p:cNvSpPr>
            <p:nvPr/>
          </p:nvSpPr>
          <p:spPr bwMode="auto">
            <a:xfrm>
              <a:off x="603796" y="5626968"/>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仿宋_GB2312" pitchFamily="49" charset="-122"/>
                </a:rPr>
                <a:t>(6) </a:t>
              </a:r>
              <a:r>
                <a:rPr kumimoji="1" lang="zh-CN" altLang="en-US" sz="2400" b="1">
                  <a:solidFill>
                    <a:schemeClr val="bg1"/>
                  </a:solidFill>
                  <a:latin typeface="Times New Roman" pitchFamily="18" charset="0"/>
                  <a:ea typeface="仿宋_GB2312" pitchFamily="49" charset="-122"/>
                </a:rPr>
                <a:t>一般</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7008813" y="2489200"/>
            <a:ext cx="557212" cy="676275"/>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Text Box 3"/>
          <p:cNvSpPr txBox="1">
            <a:spLocks noChangeArrowheads="1"/>
          </p:cNvSpPr>
          <p:nvPr/>
        </p:nvSpPr>
        <p:spPr bwMode="auto">
          <a:xfrm>
            <a:off x="160338" y="388938"/>
            <a:ext cx="5349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电场力的叠加</a:t>
            </a:r>
          </a:p>
        </p:txBody>
      </p:sp>
      <p:sp>
        <p:nvSpPr>
          <p:cNvPr id="8196" name="Line 4"/>
          <p:cNvSpPr>
            <a:spLocks noChangeShapeType="1"/>
          </p:cNvSpPr>
          <p:nvPr/>
        </p:nvSpPr>
        <p:spPr bwMode="auto">
          <a:xfrm>
            <a:off x="6111875" y="1363663"/>
            <a:ext cx="9144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 name="Line 5"/>
          <p:cNvSpPr>
            <a:spLocks noChangeShapeType="1"/>
          </p:cNvSpPr>
          <p:nvPr/>
        </p:nvSpPr>
        <p:spPr bwMode="auto">
          <a:xfrm flipH="1">
            <a:off x="7008813" y="1422400"/>
            <a:ext cx="9906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98" name="Object 6"/>
          <p:cNvGraphicFramePr>
            <a:graphicFrameLocks/>
          </p:cNvGraphicFramePr>
          <p:nvPr/>
        </p:nvGraphicFramePr>
        <p:xfrm>
          <a:off x="2841625" y="1003300"/>
          <a:ext cx="1562100" cy="442913"/>
        </p:xfrm>
        <a:graphic>
          <a:graphicData uri="http://schemas.openxmlformats.org/presentationml/2006/ole">
            <mc:AlternateContent xmlns:mc="http://schemas.openxmlformats.org/markup-compatibility/2006">
              <mc:Choice xmlns:v="urn:schemas-microsoft-com:vml" Requires="v">
                <p:oleObj spid="_x0000_s89255" name="Equation" r:id="rId3" imgW="1457411" imgH="342816" progId="Equation.3">
                  <p:embed/>
                </p:oleObj>
              </mc:Choice>
              <mc:Fallback>
                <p:oleObj name="Equation" r:id="rId3" imgW="1457411" imgH="342816" progId="Equation.3">
                  <p:embed/>
                  <p:pic>
                    <p:nvPicPr>
                      <p:cNvPr id="8198"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25" y="1003300"/>
                        <a:ext cx="156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
          <p:cNvGraphicFramePr>
            <a:graphicFrameLocks/>
          </p:cNvGraphicFramePr>
          <p:nvPr/>
        </p:nvGraphicFramePr>
        <p:xfrm>
          <a:off x="6229350" y="1885950"/>
          <a:ext cx="215900" cy="417513"/>
        </p:xfrm>
        <a:graphic>
          <a:graphicData uri="http://schemas.openxmlformats.org/presentationml/2006/ole">
            <mc:AlternateContent xmlns:mc="http://schemas.openxmlformats.org/markup-compatibility/2006">
              <mc:Choice xmlns:v="urn:schemas-microsoft-com:vml" Requires="v">
                <p:oleObj spid="_x0000_s89256" name="Equation" r:id="rId5" imgW="114185" imgH="314203" progId="Equation.3">
                  <p:embed/>
                </p:oleObj>
              </mc:Choice>
              <mc:Fallback>
                <p:oleObj name="Equation" r:id="rId5" imgW="114185" imgH="314203" progId="Equation.3">
                  <p:embed/>
                  <p:pic>
                    <p:nvPicPr>
                      <p:cNvPr id="8199"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350" y="1885950"/>
                        <a:ext cx="2159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8"/>
          <p:cNvGraphicFramePr>
            <a:graphicFrameLocks/>
          </p:cNvGraphicFramePr>
          <p:nvPr/>
        </p:nvGraphicFramePr>
        <p:xfrm>
          <a:off x="7600950" y="1962150"/>
          <a:ext cx="255588" cy="417513"/>
        </p:xfrm>
        <a:graphic>
          <a:graphicData uri="http://schemas.openxmlformats.org/presentationml/2006/ole">
            <mc:AlternateContent xmlns:mc="http://schemas.openxmlformats.org/markup-compatibility/2006">
              <mc:Choice xmlns:v="urn:schemas-microsoft-com:vml" Requires="v">
                <p:oleObj spid="_x0000_s89257" name="Equation" r:id="rId7" imgW="152517" imgH="314203" progId="Equation.3">
                  <p:embed/>
                </p:oleObj>
              </mc:Choice>
              <mc:Fallback>
                <p:oleObj name="Equation" r:id="rId7" imgW="152517" imgH="314203" progId="Equation.3">
                  <p:embed/>
                  <p:pic>
                    <p:nvPicPr>
                      <p:cNvPr id="820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1962150"/>
                        <a:ext cx="2555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p:cNvGraphicFramePr>
          <p:nvPr/>
        </p:nvGraphicFramePr>
        <p:xfrm>
          <a:off x="7569200" y="1123950"/>
          <a:ext cx="292100" cy="417513"/>
        </p:xfrm>
        <a:graphic>
          <a:graphicData uri="http://schemas.openxmlformats.org/presentationml/2006/ole">
            <mc:AlternateContent xmlns:mc="http://schemas.openxmlformats.org/markup-compatibility/2006">
              <mc:Choice xmlns:v="urn:schemas-microsoft-com:vml" Requires="v">
                <p:oleObj spid="_x0000_s89258" name="Equation" r:id="rId9" imgW="190578" imgH="314203" progId="Equation.3">
                  <p:embed/>
                </p:oleObj>
              </mc:Choice>
              <mc:Fallback>
                <p:oleObj name="Equation" r:id="rId9" imgW="190578" imgH="314203" progId="Equation.3">
                  <p:embed/>
                  <p:pic>
                    <p:nvPicPr>
                      <p:cNvPr id="8201"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9200" y="1123950"/>
                        <a:ext cx="2921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10"/>
          <p:cNvGraphicFramePr>
            <a:graphicFrameLocks/>
          </p:cNvGraphicFramePr>
          <p:nvPr/>
        </p:nvGraphicFramePr>
        <p:xfrm>
          <a:off x="6870700" y="1822450"/>
          <a:ext cx="315913" cy="431800"/>
        </p:xfrm>
        <a:graphic>
          <a:graphicData uri="http://schemas.openxmlformats.org/presentationml/2006/ole">
            <mc:AlternateContent xmlns:mc="http://schemas.openxmlformats.org/markup-compatibility/2006">
              <mc:Choice xmlns:v="urn:schemas-microsoft-com:vml" Requires="v">
                <p:oleObj spid="_x0000_s89259" name="Equation" r:id="rId11" imgW="209474" imgH="323920" progId="Equation.3">
                  <p:embed/>
                </p:oleObj>
              </mc:Choice>
              <mc:Fallback>
                <p:oleObj name="Equation" r:id="rId11" imgW="209474" imgH="323920" progId="Equation.3">
                  <p:embed/>
                  <p:pic>
                    <p:nvPicPr>
                      <p:cNvPr id="8202"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0700" y="1822450"/>
                        <a:ext cx="3159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11"/>
          <p:cNvGraphicFramePr>
            <a:graphicFrameLocks/>
          </p:cNvGraphicFramePr>
          <p:nvPr/>
        </p:nvGraphicFramePr>
        <p:xfrm>
          <a:off x="5672138" y="1152525"/>
          <a:ext cx="331787" cy="419100"/>
        </p:xfrm>
        <a:graphic>
          <a:graphicData uri="http://schemas.openxmlformats.org/presentationml/2006/ole">
            <mc:AlternateContent xmlns:mc="http://schemas.openxmlformats.org/markup-compatibility/2006">
              <mc:Choice xmlns:v="urn:schemas-microsoft-com:vml" Requires="v">
                <p:oleObj spid="_x0000_s89260" name="Equation" r:id="rId13" imgW="228640" imgH="314203" progId="Equation.3">
                  <p:embed/>
                </p:oleObj>
              </mc:Choice>
              <mc:Fallback>
                <p:oleObj name="Equation" r:id="rId13" imgW="228640" imgH="314203" progId="Equation.3">
                  <p:embed/>
                  <p:pic>
                    <p:nvPicPr>
                      <p:cNvPr id="8203"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72138" y="1152525"/>
                        <a:ext cx="3317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4" name="Line 12"/>
          <p:cNvSpPr>
            <a:spLocks noChangeShapeType="1"/>
          </p:cNvSpPr>
          <p:nvPr/>
        </p:nvSpPr>
        <p:spPr bwMode="auto">
          <a:xfrm flipH="1">
            <a:off x="6561138" y="2565400"/>
            <a:ext cx="447675" cy="461963"/>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05" name="Object 13"/>
          <p:cNvGraphicFramePr>
            <a:graphicFrameLocks/>
          </p:cNvGraphicFramePr>
          <p:nvPr/>
        </p:nvGraphicFramePr>
        <p:xfrm>
          <a:off x="6176963" y="2641600"/>
          <a:ext cx="292100" cy="442913"/>
        </p:xfrm>
        <a:graphic>
          <a:graphicData uri="http://schemas.openxmlformats.org/presentationml/2006/ole">
            <mc:AlternateContent xmlns:mc="http://schemas.openxmlformats.org/markup-compatibility/2006">
              <mc:Choice xmlns:v="urn:schemas-microsoft-com:vml" Requires="v">
                <p:oleObj spid="_x0000_s89261" name="Equation" r:id="rId15" imgW="190578" imgH="342816" progId="Equation.3">
                  <p:embed/>
                </p:oleObj>
              </mc:Choice>
              <mc:Fallback>
                <p:oleObj name="Equation" r:id="rId15" imgW="190578" imgH="342816" progId="Equation.3">
                  <p:embed/>
                  <p:pic>
                    <p:nvPicPr>
                      <p:cNvPr id="8205" name="Object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3" y="2641600"/>
                        <a:ext cx="29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6" name="Object 14"/>
          <p:cNvGraphicFramePr>
            <a:graphicFrameLocks/>
          </p:cNvGraphicFramePr>
          <p:nvPr/>
        </p:nvGraphicFramePr>
        <p:xfrm>
          <a:off x="7700963" y="2870200"/>
          <a:ext cx="331787" cy="444500"/>
        </p:xfrm>
        <a:graphic>
          <a:graphicData uri="http://schemas.openxmlformats.org/presentationml/2006/ole">
            <mc:AlternateContent xmlns:mc="http://schemas.openxmlformats.org/markup-compatibility/2006">
              <mc:Choice xmlns:v="urn:schemas-microsoft-com:vml" Requires="v">
                <p:oleObj spid="_x0000_s89262" name="Equation" r:id="rId17" imgW="228640" imgH="342816" progId="Equation.3">
                  <p:embed/>
                </p:oleObj>
              </mc:Choice>
              <mc:Fallback>
                <p:oleObj name="Equation" r:id="rId17" imgW="228640" imgH="342816" progId="Equation.3">
                  <p:embed/>
                  <p:pic>
                    <p:nvPicPr>
                      <p:cNvPr id="8206"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00963" y="2870200"/>
                        <a:ext cx="3317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15"/>
          <p:cNvSpPr txBox="1">
            <a:spLocks noChangeArrowheads="1"/>
          </p:cNvSpPr>
          <p:nvPr/>
        </p:nvSpPr>
        <p:spPr bwMode="auto">
          <a:xfrm>
            <a:off x="796925" y="920750"/>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3 </a:t>
            </a:r>
            <a:r>
              <a:rPr kumimoji="1" lang="zh-CN" altLang="en-US" sz="2400" b="1">
                <a:solidFill>
                  <a:schemeClr val="bg1"/>
                </a:solidFill>
                <a:latin typeface="宋体" pitchFamily="2" charset="-122"/>
              </a:rPr>
              <a:t>受的力：</a:t>
            </a:r>
          </a:p>
        </p:txBody>
      </p:sp>
      <p:graphicFrame>
        <p:nvGraphicFramePr>
          <p:cNvPr id="8208" name="Object 16"/>
          <p:cNvGraphicFramePr>
            <a:graphicFrameLocks/>
          </p:cNvGraphicFramePr>
          <p:nvPr/>
        </p:nvGraphicFramePr>
        <p:xfrm>
          <a:off x="1135063" y="2092325"/>
          <a:ext cx="3084512" cy="444500"/>
        </p:xfrm>
        <a:graphic>
          <a:graphicData uri="http://schemas.openxmlformats.org/presentationml/2006/ole">
            <mc:AlternateContent xmlns:mc="http://schemas.openxmlformats.org/markup-compatibility/2006">
              <mc:Choice xmlns:v="urn:schemas-microsoft-com:vml" Requires="v">
                <p:oleObj spid="_x0000_s89263" name="Equation" r:id="rId19" imgW="2981227" imgH="342816" progId="Equation.3">
                  <p:embed/>
                </p:oleObj>
              </mc:Choice>
              <mc:Fallback>
                <p:oleObj name="Equation" r:id="rId19" imgW="2981227" imgH="342816" progId="Equation.3">
                  <p:embed/>
                  <p:pic>
                    <p:nvPicPr>
                      <p:cNvPr id="8208"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35063" y="2092325"/>
                        <a:ext cx="3084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17"/>
          <p:cNvGraphicFramePr>
            <a:graphicFrameLocks/>
          </p:cNvGraphicFramePr>
          <p:nvPr/>
        </p:nvGraphicFramePr>
        <p:xfrm>
          <a:off x="1487488" y="2752725"/>
          <a:ext cx="3465512" cy="939800"/>
        </p:xfrm>
        <a:graphic>
          <a:graphicData uri="http://schemas.openxmlformats.org/presentationml/2006/ole">
            <mc:AlternateContent xmlns:mc="http://schemas.openxmlformats.org/markup-compatibility/2006">
              <mc:Choice xmlns:v="urn:schemas-microsoft-com:vml" Requires="v">
                <p:oleObj spid="_x0000_s89264" name="Equation" r:id="rId21" imgW="3362383" imgH="838144" progId="Equation.3">
                  <p:embed/>
                </p:oleObj>
              </mc:Choice>
              <mc:Fallback>
                <p:oleObj name="Equation" r:id="rId21" imgW="3362383" imgH="838144" progId="Equation.3">
                  <p:embed/>
                  <p:pic>
                    <p:nvPicPr>
                      <p:cNvPr id="8209" name="Object 1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88" y="2752725"/>
                        <a:ext cx="34655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0" name="Text Box 18"/>
          <p:cNvSpPr txBox="1">
            <a:spLocks noChangeArrowheads="1"/>
          </p:cNvSpPr>
          <p:nvPr/>
        </p:nvSpPr>
        <p:spPr bwMode="auto">
          <a:xfrm>
            <a:off x="790575" y="1447800"/>
            <a:ext cx="3036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对</a:t>
            </a:r>
            <a:r>
              <a:rPr kumimoji="1" lang="en-US" altLang="zh-CN" sz="2400" b="1">
                <a:solidFill>
                  <a:schemeClr val="bg1"/>
                </a:solidFill>
                <a:latin typeface="宋体" pitchFamily="2" charset="-122"/>
              </a:rPr>
              <a:t>n</a:t>
            </a:r>
            <a:r>
              <a:rPr kumimoji="1" lang="zh-CN" altLang="en-US" sz="2400" b="1">
                <a:solidFill>
                  <a:schemeClr val="bg1"/>
                </a:solidFill>
                <a:latin typeface="宋体" pitchFamily="2" charset="-122"/>
              </a:rPr>
              <a:t>个点电荷：</a:t>
            </a:r>
          </a:p>
        </p:txBody>
      </p:sp>
      <p:sp>
        <p:nvSpPr>
          <p:cNvPr id="8211" name="Oval 19"/>
          <p:cNvSpPr>
            <a:spLocks noChangeArrowheads="1"/>
          </p:cNvSpPr>
          <p:nvPr/>
        </p:nvSpPr>
        <p:spPr bwMode="auto">
          <a:xfrm>
            <a:off x="6053138" y="13049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Oval 20"/>
          <p:cNvSpPr>
            <a:spLocks noChangeArrowheads="1"/>
          </p:cNvSpPr>
          <p:nvPr/>
        </p:nvSpPr>
        <p:spPr bwMode="auto">
          <a:xfrm>
            <a:off x="6967538" y="2471738"/>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5" name="Text Box 21"/>
          <p:cNvSpPr txBox="1">
            <a:spLocks noChangeArrowheads="1"/>
          </p:cNvSpPr>
          <p:nvPr/>
        </p:nvSpPr>
        <p:spPr bwMode="auto">
          <a:xfrm>
            <a:off x="771525" y="3886200"/>
            <a:ext cx="501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对电荷连续分布的带电体</a:t>
            </a:r>
          </a:p>
        </p:txBody>
      </p:sp>
      <p:graphicFrame>
        <p:nvGraphicFramePr>
          <p:cNvPr id="108566" name="Object 22"/>
          <p:cNvGraphicFramePr>
            <a:graphicFrameLocks/>
          </p:cNvGraphicFramePr>
          <p:nvPr/>
        </p:nvGraphicFramePr>
        <p:xfrm>
          <a:off x="1587500" y="4419600"/>
          <a:ext cx="2120900" cy="914400"/>
        </p:xfrm>
        <a:graphic>
          <a:graphicData uri="http://schemas.openxmlformats.org/presentationml/2006/ole">
            <mc:AlternateContent xmlns:mc="http://schemas.openxmlformats.org/markup-compatibility/2006">
              <mc:Choice xmlns:v="urn:schemas-microsoft-com:vml" Requires="v">
                <p:oleObj spid="_x0000_s89265" name="Equation" r:id="rId23" imgW="2019428" imgH="809531" progId="Equation.3">
                  <p:embed/>
                </p:oleObj>
              </mc:Choice>
              <mc:Fallback>
                <p:oleObj name="Equation" r:id="rId23" imgW="2019428" imgH="809531" progId="Equation.3">
                  <p:embed/>
                  <p:pic>
                    <p:nvPicPr>
                      <p:cNvPr id="108566"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500" y="4419600"/>
                        <a:ext cx="2120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1498600" y="5538788"/>
          <a:ext cx="2235200" cy="914400"/>
        </p:xfrm>
        <a:graphic>
          <a:graphicData uri="http://schemas.openxmlformats.org/presentationml/2006/ole">
            <mc:AlternateContent xmlns:mc="http://schemas.openxmlformats.org/markup-compatibility/2006">
              <mc:Choice xmlns:v="urn:schemas-microsoft-com:vml" Requires="v">
                <p:oleObj spid="_x0000_s89266" name="Equation" r:id="rId25" imgW="2133613" imgH="809531" progId="Equation.3">
                  <p:embed/>
                </p:oleObj>
              </mc:Choice>
              <mc:Fallback>
                <p:oleObj name="Equation" r:id="rId25" imgW="2133613" imgH="809531" progId="Equation.3">
                  <p:embed/>
                  <p:pic>
                    <p:nvPicPr>
                      <p:cNvPr id="108567"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98600" y="5538788"/>
                        <a:ext cx="2235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8" name="Oval 24"/>
          <p:cNvSpPr>
            <a:spLocks noChangeArrowheads="1"/>
          </p:cNvSpPr>
          <p:nvPr/>
        </p:nvSpPr>
        <p:spPr bwMode="auto">
          <a:xfrm>
            <a:off x="5600700" y="5295900"/>
            <a:ext cx="1219200" cy="914400"/>
          </a:xfrm>
          <a:prstGeom prst="ellipse">
            <a:avLst/>
          </a:prstGeom>
          <a:gradFill rotWithShape="0">
            <a:gsLst>
              <a:gs pos="0">
                <a:srgbClr val="FF9999"/>
              </a:gs>
              <a:gs pos="100000">
                <a:srgbClr val="990033"/>
              </a:gs>
            </a:gsLst>
            <a:path path="shape">
              <a:fillToRect l="50000" t="50000" r="50000" b="50000"/>
            </a:path>
          </a:gradFill>
          <a:ln w="9525">
            <a:solidFill>
              <a:srgbClr val="99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9" name="Text Box 25"/>
          <p:cNvSpPr txBox="1">
            <a:spLocks noChangeArrowheads="1"/>
          </p:cNvSpPr>
          <p:nvPr/>
        </p:nvSpPr>
        <p:spPr bwMode="auto">
          <a:xfrm>
            <a:off x="5448300" y="49149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rgbClr val="CCFFFF"/>
                </a:solidFill>
                <a:latin typeface="Times New Roman" pitchFamily="18" charset="0"/>
              </a:rPr>
              <a:t>Q</a:t>
            </a:r>
          </a:p>
        </p:txBody>
      </p:sp>
      <p:sp>
        <p:nvSpPr>
          <p:cNvPr id="108570" name="Oval 26"/>
          <p:cNvSpPr>
            <a:spLocks noChangeArrowheads="1"/>
          </p:cNvSpPr>
          <p:nvPr/>
        </p:nvSpPr>
        <p:spPr bwMode="auto">
          <a:xfrm>
            <a:off x="6169025" y="5507038"/>
            <a:ext cx="152400" cy="152400"/>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8571" name="Group 27"/>
          <p:cNvGrpSpPr>
            <a:grpSpLocks/>
          </p:cNvGrpSpPr>
          <p:nvPr/>
        </p:nvGrpSpPr>
        <p:grpSpPr bwMode="auto">
          <a:xfrm>
            <a:off x="6310313" y="4516438"/>
            <a:ext cx="1600200" cy="1025525"/>
            <a:chOff x="3984" y="602"/>
            <a:chExt cx="1008" cy="646"/>
          </a:xfrm>
        </p:grpSpPr>
        <p:sp>
          <p:nvSpPr>
            <p:cNvPr id="8226" name="Line 28"/>
            <p:cNvSpPr>
              <a:spLocks noChangeShapeType="1"/>
            </p:cNvSpPr>
            <p:nvPr/>
          </p:nvSpPr>
          <p:spPr bwMode="auto">
            <a:xfrm flipV="1">
              <a:off x="3984" y="624"/>
              <a:ext cx="1008" cy="624"/>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7" name="Text Box 29"/>
            <p:cNvSpPr txBox="1">
              <a:spLocks noChangeArrowheads="1"/>
            </p:cNvSpPr>
            <p:nvPr/>
          </p:nvSpPr>
          <p:spPr bwMode="auto">
            <a:xfrm>
              <a:off x="4310" y="60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graphicFrame>
        <p:nvGraphicFramePr>
          <p:cNvPr id="108574" name="Object 30"/>
          <p:cNvGraphicFramePr>
            <a:graphicFrameLocks/>
          </p:cNvGraphicFramePr>
          <p:nvPr/>
        </p:nvGraphicFramePr>
        <p:xfrm>
          <a:off x="5943600" y="5638800"/>
          <a:ext cx="392113" cy="392113"/>
        </p:xfrm>
        <a:graphic>
          <a:graphicData uri="http://schemas.openxmlformats.org/presentationml/2006/ole">
            <mc:AlternateContent xmlns:mc="http://schemas.openxmlformats.org/markup-compatibility/2006">
              <mc:Choice xmlns:v="urn:schemas-microsoft-com:vml" Requires="v">
                <p:oleObj spid="_x0000_s89267" name="Equation" r:id="rId27" imgW="285867" imgH="285860" progId="Equation.3">
                  <p:embed/>
                </p:oleObj>
              </mc:Choice>
              <mc:Fallback>
                <p:oleObj name="Equation" r:id="rId27" imgW="285867" imgH="285860" progId="Equation.3">
                  <p:embed/>
                  <p:pic>
                    <p:nvPicPr>
                      <p:cNvPr id="108574"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3600" y="56388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7893050" y="4610100"/>
          <a:ext cx="317500" cy="431800"/>
        </p:xfrm>
        <a:graphic>
          <a:graphicData uri="http://schemas.openxmlformats.org/presentationml/2006/ole">
            <mc:AlternateContent xmlns:mc="http://schemas.openxmlformats.org/markup-compatibility/2006">
              <mc:Choice xmlns:v="urn:schemas-microsoft-com:vml" Requires="v">
                <p:oleObj spid="_x0000_s89268" name="Equation" r:id="rId29" imgW="209474" imgH="323920" progId="Equation.3">
                  <p:embed/>
                </p:oleObj>
              </mc:Choice>
              <mc:Fallback>
                <p:oleObj name="Equation" r:id="rId29" imgW="209474" imgH="323920" progId="Equation.3">
                  <p:embed/>
                  <p:pic>
                    <p:nvPicPr>
                      <p:cNvPr id="108575"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93050" y="4610100"/>
                        <a:ext cx="31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6" name="Oval 32"/>
          <p:cNvSpPr>
            <a:spLocks noChangeArrowheads="1"/>
          </p:cNvSpPr>
          <p:nvPr/>
        </p:nvSpPr>
        <p:spPr bwMode="auto">
          <a:xfrm>
            <a:off x="7851775" y="4452938"/>
            <a:ext cx="152400" cy="152400"/>
          </a:xfrm>
          <a:prstGeom prst="ellipse">
            <a:avLst/>
          </a:prstGeom>
          <a:solidFill>
            <a:srgbClr val="66FF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77" name="Line 33"/>
          <p:cNvSpPr>
            <a:spLocks noChangeShapeType="1"/>
          </p:cNvSpPr>
          <p:nvPr/>
        </p:nvSpPr>
        <p:spPr bwMode="auto">
          <a:xfrm flipV="1">
            <a:off x="7943850" y="4229100"/>
            <a:ext cx="457200" cy="30480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8578" name="Object 34"/>
          <p:cNvGraphicFramePr>
            <a:graphicFrameLocks noChangeAspect="1"/>
          </p:cNvGraphicFramePr>
          <p:nvPr/>
        </p:nvGraphicFramePr>
        <p:xfrm>
          <a:off x="7734300" y="3924300"/>
          <a:ext cx="457200" cy="355600"/>
        </p:xfrm>
        <a:graphic>
          <a:graphicData uri="http://schemas.openxmlformats.org/presentationml/2006/ole">
            <mc:AlternateContent xmlns:mc="http://schemas.openxmlformats.org/markup-compatibility/2006">
              <mc:Choice xmlns:v="urn:schemas-microsoft-com:vml" Requires="v">
                <p:oleObj spid="_x0000_s89269" name="Equation" r:id="rId31" imgW="352543" imgH="247529" progId="Equation.3">
                  <p:embed/>
                </p:oleObj>
              </mc:Choice>
              <mc:Fallback>
                <p:oleObj name="Equation" r:id="rId31" imgW="352543" imgH="247529" progId="Equation.3">
                  <p:embed/>
                  <p:pic>
                    <p:nvPicPr>
                      <p:cNvPr id="108578"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34300" y="3924300"/>
                        <a:ext cx="457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5" name="Oval 35"/>
          <p:cNvSpPr>
            <a:spLocks noChangeArrowheads="1"/>
          </p:cNvSpPr>
          <p:nvPr/>
        </p:nvSpPr>
        <p:spPr bwMode="auto">
          <a:xfrm>
            <a:off x="7950200" y="12922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65"/>
                                        </p:tgtEl>
                                        <p:attrNameLst>
                                          <p:attrName>style.visibility</p:attrName>
                                        </p:attrNameLst>
                                      </p:cBhvr>
                                      <p:to>
                                        <p:strVal val="visible"/>
                                      </p:to>
                                    </p:set>
                                    <p:animEffect transition="in" filter="wipe(left)">
                                      <p:cBhvr>
                                        <p:cTn id="7" dur="500"/>
                                        <p:tgtEl>
                                          <p:spTgt spid="108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568"/>
                                        </p:tgtEl>
                                        <p:attrNameLst>
                                          <p:attrName>style.visibility</p:attrName>
                                        </p:attrNameLst>
                                      </p:cBhvr>
                                      <p:to>
                                        <p:strVal val="visible"/>
                                      </p:to>
                                    </p:set>
                                    <p:animEffect transition="in" filter="blinds(horizontal)">
                                      <p:cBhvr>
                                        <p:cTn id="12" dur="500"/>
                                        <p:tgtEl>
                                          <p:spTgt spid="108568"/>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085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8576"/>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499"/>
                                          </p:stCondLst>
                                        </p:cTn>
                                        <p:tgtEl>
                                          <p:spTgt spid="1085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570"/>
                                        </p:tgtEl>
                                        <p:attrNameLst>
                                          <p:attrName>style.visibility</p:attrName>
                                        </p:attrNameLst>
                                      </p:cBhvr>
                                      <p:to>
                                        <p:strVal val="visible"/>
                                      </p:to>
                                    </p:set>
                                    <p:animEffect transition="in" filter="dissolve">
                                      <p:cBhvr>
                                        <p:cTn id="27" dur="500"/>
                                        <p:tgtEl>
                                          <p:spTgt spid="108570"/>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085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085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8577"/>
                                        </p:tgtEl>
                                        <p:attrNameLst>
                                          <p:attrName>style.visibility</p:attrName>
                                        </p:attrNameLst>
                                      </p:cBhvr>
                                      <p:to>
                                        <p:strVal val="visible"/>
                                      </p:to>
                                    </p:set>
                                    <p:animEffect transition="in" filter="wipe(down)">
                                      <p:cBhvr>
                                        <p:cTn id="39" dur="500"/>
                                        <p:tgtEl>
                                          <p:spTgt spid="108577"/>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1085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566"/>
                                        </p:tgtEl>
                                        <p:attrNameLst>
                                          <p:attrName>style.visibility</p:attrName>
                                        </p:attrNameLst>
                                      </p:cBhvr>
                                      <p:to>
                                        <p:strVal val="visible"/>
                                      </p:to>
                                    </p:set>
                                    <p:animEffect transition="in" filter="wipe(left)">
                                      <p:cBhvr>
                                        <p:cTn id="47" dur="500"/>
                                        <p:tgtEl>
                                          <p:spTgt spid="1085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8567"/>
                                        </p:tgtEl>
                                        <p:attrNameLst>
                                          <p:attrName>style.visibility</p:attrName>
                                        </p:attrNameLst>
                                      </p:cBhvr>
                                      <p:to>
                                        <p:strVal val="visible"/>
                                      </p:to>
                                    </p:set>
                                    <p:animEffect transition="in" filter="wipe(left)">
                                      <p:cBhvr>
                                        <p:cTn id="52" dur="500"/>
                                        <p:tgtEl>
                                          <p:spTgt spid="108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5" grpId="0" autoUpdateAnimBg="0"/>
      <p:bldP spid="108568" grpId="0" animBg="1"/>
      <p:bldP spid="108569" grpId="0" autoUpdateAnimBg="0"/>
      <p:bldP spid="108570" grpId="0" animBg="1"/>
      <p:bldP spid="108576" grpId="0" animBg="1"/>
      <p:bldP spid="1085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750888" y="365125"/>
            <a:ext cx="80121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已知两杆电荷线密度为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，长度为</a:t>
            </a:r>
            <a:r>
              <a:rPr kumimoji="1" lang="en-US" altLang="zh-CN" sz="2400" b="1" i="1">
                <a:solidFill>
                  <a:srgbClr val="66FFFF"/>
                </a:solidFill>
                <a:latin typeface="Times New Roman" pitchFamily="18" charset="0"/>
                <a:sym typeface="Symbol" pitchFamily="18" charset="2"/>
              </a:rPr>
              <a:t>L</a:t>
            </a:r>
            <a:r>
              <a:rPr kumimoji="1" lang="zh-CN" altLang="en-US" sz="2400" b="1">
                <a:solidFill>
                  <a:schemeClr val="bg1"/>
                </a:solidFill>
                <a:latin typeface="宋体" pitchFamily="2" charset="-122"/>
                <a:sym typeface="Symbol" pitchFamily="18" charset="2"/>
              </a:rPr>
              <a:t>，相距</a:t>
            </a:r>
            <a:r>
              <a:rPr kumimoji="1" lang="en-US" altLang="zh-CN" sz="2400" b="1" i="1">
                <a:solidFill>
                  <a:srgbClr val="66FFFF"/>
                </a:solidFill>
                <a:latin typeface="Times New Roman" pitchFamily="18" charset="0"/>
                <a:sym typeface="Symbol" pitchFamily="18" charset="2"/>
              </a:rPr>
              <a:t>L</a:t>
            </a:r>
            <a:r>
              <a:rPr kumimoji="1" lang="en-US" altLang="zh-CN" sz="2400" b="1" i="1">
                <a:solidFill>
                  <a:srgbClr val="66FFFF"/>
                </a:solidFill>
                <a:latin typeface="Times New Roman" pitchFamily="18" charset="0"/>
                <a:ea typeface="仿宋_GB2312" pitchFamily="49" charset="-122"/>
                <a:sym typeface="Symbol" pitchFamily="18" charset="2"/>
              </a:rPr>
              <a:t>  </a:t>
            </a:r>
            <a:r>
              <a:rPr kumimoji="1" lang="en-US" altLang="zh-CN" sz="2400" b="1">
                <a:solidFill>
                  <a:schemeClr val="bg1"/>
                </a:solidFill>
                <a:latin typeface="仿宋_GB2312" pitchFamily="49" charset="-122"/>
                <a:ea typeface="仿宋_GB2312" pitchFamily="49" charset="-122"/>
                <a:sym typeface="Symbol" pitchFamily="18" charset="2"/>
              </a:rPr>
              <a:t>      </a:t>
            </a:r>
            <a:endParaRPr kumimoji="1" lang="en-US" altLang="zh-CN" sz="2400" b="1">
              <a:solidFill>
                <a:schemeClr val="bg1"/>
              </a:solidFill>
              <a:latin typeface="仿宋_GB2312" pitchFamily="49" charset="-122"/>
              <a:ea typeface="仿宋_GB2312" pitchFamily="49" charset="-122"/>
            </a:endParaRPr>
          </a:p>
        </p:txBody>
      </p:sp>
      <p:sp>
        <p:nvSpPr>
          <p:cNvPr id="109571" name="Text Box 3"/>
          <p:cNvSpPr txBox="1">
            <a:spLocks noChangeArrowheads="1"/>
          </p:cNvSpPr>
          <p:nvPr/>
        </p:nvSpPr>
        <p:spPr bwMode="auto">
          <a:xfrm>
            <a:off x="246063" y="19192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09572" name="Object 4"/>
          <p:cNvGraphicFramePr>
            <a:graphicFrameLocks/>
          </p:cNvGraphicFramePr>
          <p:nvPr/>
        </p:nvGraphicFramePr>
        <p:xfrm>
          <a:off x="6548438" y="1843088"/>
          <a:ext cx="471487" cy="406400"/>
        </p:xfrm>
        <a:graphic>
          <a:graphicData uri="http://schemas.openxmlformats.org/presentationml/2006/ole">
            <mc:AlternateContent xmlns:mc="http://schemas.openxmlformats.org/markup-compatibility/2006">
              <mc:Choice xmlns:v="urn:schemas-microsoft-com:vml" Requires="v">
                <p:oleObj spid="_x0000_s90213" name="Equation" r:id="rId3" imgW="361991" imgH="304755" progId="Equation.3">
                  <p:embed/>
                </p:oleObj>
              </mc:Choice>
              <mc:Fallback>
                <p:oleObj name="Equation" r:id="rId3" imgW="361991" imgH="304755" progId="Equation.3">
                  <p:embed/>
                  <p:pic>
                    <p:nvPicPr>
                      <p:cNvPr id="10957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8" y="1843088"/>
                        <a:ext cx="4714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73" name="Group 5"/>
          <p:cNvGrpSpPr>
            <a:grpSpLocks/>
          </p:cNvGrpSpPr>
          <p:nvPr/>
        </p:nvGrpSpPr>
        <p:grpSpPr bwMode="auto">
          <a:xfrm>
            <a:off x="6704013" y="2563813"/>
            <a:ext cx="436562" cy="798512"/>
            <a:chOff x="4656" y="3312"/>
            <a:chExt cx="275" cy="488"/>
          </a:xfrm>
        </p:grpSpPr>
        <p:sp>
          <p:nvSpPr>
            <p:cNvPr id="9250" name="Line 6"/>
            <p:cNvSpPr>
              <a:spLocks noChangeShapeType="1"/>
            </p:cNvSpPr>
            <p:nvPr/>
          </p:nvSpPr>
          <p:spPr bwMode="auto">
            <a:xfrm>
              <a:off x="4752"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51" name="Object 7"/>
            <p:cNvGraphicFramePr>
              <a:graphicFrameLocks noChangeAspect="1"/>
            </p:cNvGraphicFramePr>
            <p:nvPr/>
          </p:nvGraphicFramePr>
          <p:xfrm>
            <a:off x="4656" y="3504"/>
            <a:ext cx="275" cy="296"/>
          </p:xfrm>
          <a:graphic>
            <a:graphicData uri="http://schemas.openxmlformats.org/presentationml/2006/ole">
              <mc:AlternateContent xmlns:mc="http://schemas.openxmlformats.org/markup-compatibility/2006">
                <mc:Choice xmlns:v="urn:schemas-microsoft-com:vml" Requires="v">
                  <p:oleObj spid="_x0000_s90214" name="Equation" r:id="rId5" imgW="57227" imgH="76121" progId="Equation.3">
                    <p:embed/>
                  </p:oleObj>
                </mc:Choice>
                <mc:Fallback>
                  <p:oleObj name="Equation" r:id="rId5" imgW="57227" imgH="76121" progId="Equation.3">
                    <p:embed/>
                    <p:pic>
                      <p:nvPicPr>
                        <p:cNvPr id="925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3504"/>
                          <a:ext cx="27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76" name="Group 8"/>
          <p:cNvGrpSpPr>
            <a:grpSpLocks/>
          </p:cNvGrpSpPr>
          <p:nvPr/>
        </p:nvGrpSpPr>
        <p:grpSpPr bwMode="auto">
          <a:xfrm>
            <a:off x="3562350" y="2554288"/>
            <a:ext cx="341313" cy="749300"/>
            <a:chOff x="2832" y="3312"/>
            <a:chExt cx="215" cy="428"/>
          </a:xfrm>
        </p:grpSpPr>
        <p:sp>
          <p:nvSpPr>
            <p:cNvPr id="9248" name="Line 9"/>
            <p:cNvSpPr>
              <a:spLocks noChangeShapeType="1"/>
            </p:cNvSpPr>
            <p:nvPr/>
          </p:nvSpPr>
          <p:spPr bwMode="auto">
            <a:xfrm>
              <a:off x="2928"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49" name="Object 10"/>
            <p:cNvGraphicFramePr>
              <a:graphicFrameLocks noChangeAspect="1"/>
            </p:cNvGraphicFramePr>
            <p:nvPr/>
          </p:nvGraphicFramePr>
          <p:xfrm>
            <a:off x="2832" y="3504"/>
            <a:ext cx="215" cy="236"/>
          </p:xfrm>
          <a:graphic>
            <a:graphicData uri="http://schemas.openxmlformats.org/presentationml/2006/ole">
              <mc:AlternateContent xmlns:mc="http://schemas.openxmlformats.org/markup-compatibility/2006">
                <mc:Choice xmlns:v="urn:schemas-microsoft-com:vml" Requires="v">
                  <p:oleObj spid="_x0000_s90215" name="Equation" r:id="rId7" imgW="19166" imgH="38061" progId="Equation.3">
                    <p:embed/>
                  </p:oleObj>
                </mc:Choice>
                <mc:Fallback>
                  <p:oleObj name="Equation" r:id="rId7" imgW="19166" imgH="38061" progId="Equation.3">
                    <p:embed/>
                    <p:pic>
                      <p:nvPicPr>
                        <p:cNvPr id="9249"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3504"/>
                          <a:ext cx="21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9579" name="Object 11"/>
          <p:cNvGraphicFramePr>
            <a:graphicFrameLocks/>
          </p:cNvGraphicFramePr>
          <p:nvPr/>
        </p:nvGraphicFramePr>
        <p:xfrm>
          <a:off x="931863" y="1995488"/>
          <a:ext cx="1281112" cy="393700"/>
        </p:xfrm>
        <a:graphic>
          <a:graphicData uri="http://schemas.openxmlformats.org/presentationml/2006/ole">
            <mc:AlternateContent xmlns:mc="http://schemas.openxmlformats.org/markup-compatibility/2006">
              <mc:Choice xmlns:v="urn:schemas-microsoft-com:vml" Requires="v">
                <p:oleObj spid="_x0000_s90216" name="Equation" r:id="rId9" imgW="1180991" imgH="285860" progId="Equation.3">
                  <p:embed/>
                </p:oleObj>
              </mc:Choice>
              <mc:Fallback>
                <p:oleObj name="Equation" r:id="rId9" imgW="1180991" imgH="285860" progId="Equation.3">
                  <p:embed/>
                  <p:pic>
                    <p:nvPicPr>
                      <p:cNvPr id="109579"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863" y="1995488"/>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0" name="Object 12"/>
          <p:cNvGraphicFramePr>
            <a:graphicFrameLocks/>
          </p:cNvGraphicFramePr>
          <p:nvPr/>
        </p:nvGraphicFramePr>
        <p:xfrm>
          <a:off x="925513" y="2714625"/>
          <a:ext cx="1436687" cy="406400"/>
        </p:xfrm>
        <a:graphic>
          <a:graphicData uri="http://schemas.openxmlformats.org/presentationml/2006/ole">
            <mc:AlternateContent xmlns:mc="http://schemas.openxmlformats.org/markup-compatibility/2006">
              <mc:Choice xmlns:v="urn:schemas-microsoft-com:vml" Requires="v">
                <p:oleObj spid="_x0000_s90217" name="Equation" r:id="rId11" imgW="1333508" imgH="304755" progId="Equation.3">
                  <p:embed/>
                </p:oleObj>
              </mc:Choice>
              <mc:Fallback>
                <p:oleObj name="Equation" r:id="rId11" imgW="1333508" imgH="304755" progId="Equation.3">
                  <p:embed/>
                  <p:pic>
                    <p:nvPicPr>
                      <p:cNvPr id="10958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513" y="2714625"/>
                        <a:ext cx="14366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1" name="Object 13"/>
          <p:cNvGraphicFramePr>
            <a:graphicFrameLocks/>
          </p:cNvGraphicFramePr>
          <p:nvPr/>
        </p:nvGraphicFramePr>
        <p:xfrm>
          <a:off x="3492500" y="1920875"/>
          <a:ext cx="392113" cy="392113"/>
        </p:xfrm>
        <a:graphic>
          <a:graphicData uri="http://schemas.openxmlformats.org/presentationml/2006/ole">
            <mc:AlternateContent xmlns:mc="http://schemas.openxmlformats.org/markup-compatibility/2006">
              <mc:Choice xmlns:v="urn:schemas-microsoft-com:vml" Requires="v">
                <p:oleObj spid="_x0000_s90218" name="Equation" r:id="rId13" imgW="285867" imgH="285860" progId="Equation.3">
                  <p:embed/>
                </p:oleObj>
              </mc:Choice>
              <mc:Fallback>
                <p:oleObj name="Equation" r:id="rId13" imgW="285867" imgH="285860" progId="Equation.3">
                  <p:embed/>
                  <p:pic>
                    <p:nvPicPr>
                      <p:cNvPr id="109581"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1920875"/>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2" name="Object 14"/>
          <p:cNvGraphicFramePr>
            <a:graphicFrameLocks/>
          </p:cNvGraphicFramePr>
          <p:nvPr/>
        </p:nvGraphicFramePr>
        <p:xfrm>
          <a:off x="965200" y="3595688"/>
          <a:ext cx="2692400" cy="914400"/>
        </p:xfrm>
        <a:graphic>
          <a:graphicData uri="http://schemas.openxmlformats.org/presentationml/2006/ole">
            <mc:AlternateContent xmlns:mc="http://schemas.openxmlformats.org/markup-compatibility/2006">
              <mc:Choice xmlns:v="urn:schemas-microsoft-com:vml" Requires="v">
                <p:oleObj spid="_x0000_s90219" name="Equation" r:id="rId15" imgW="2590892" imgH="809531" progId="Equation.3">
                  <p:embed/>
                </p:oleObj>
              </mc:Choice>
              <mc:Fallback>
                <p:oleObj name="Equation" r:id="rId15" imgW="2590892" imgH="809531" progId="Equation.3">
                  <p:embed/>
                  <p:pic>
                    <p:nvPicPr>
                      <p:cNvPr id="109582"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200" y="3595688"/>
                        <a:ext cx="2692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3" name="Object 15"/>
          <p:cNvGraphicFramePr>
            <a:graphicFrameLocks/>
          </p:cNvGraphicFramePr>
          <p:nvPr/>
        </p:nvGraphicFramePr>
        <p:xfrm>
          <a:off x="1003300" y="4984750"/>
          <a:ext cx="3695700" cy="965200"/>
        </p:xfrm>
        <a:graphic>
          <a:graphicData uri="http://schemas.openxmlformats.org/presentationml/2006/ole">
            <mc:AlternateContent xmlns:mc="http://schemas.openxmlformats.org/markup-compatibility/2006">
              <mc:Choice xmlns:v="urn:schemas-microsoft-com:vml" Requires="v">
                <p:oleObj spid="_x0000_s90220" name="Equation" r:id="rId17" imgW="3591023" imgH="857309" progId="Equation.3">
                  <p:embed/>
                </p:oleObj>
              </mc:Choice>
              <mc:Fallback>
                <p:oleObj name="Equation" r:id="rId17" imgW="3591023" imgH="857309" progId="Equation.3">
                  <p:embed/>
                  <p:pic>
                    <p:nvPicPr>
                      <p:cNvPr id="109583"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3300" y="4984750"/>
                        <a:ext cx="36957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4" name="Rectangle 16"/>
          <p:cNvSpPr>
            <a:spLocks noChangeArrowheads="1"/>
          </p:cNvSpPr>
          <p:nvPr/>
        </p:nvSpPr>
        <p:spPr bwMode="auto">
          <a:xfrm>
            <a:off x="263525" y="4254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09585" name="Rectangle 17"/>
          <p:cNvSpPr>
            <a:spLocks noChangeArrowheads="1"/>
          </p:cNvSpPr>
          <p:nvPr/>
        </p:nvSpPr>
        <p:spPr bwMode="auto">
          <a:xfrm>
            <a:off x="762000" y="1168400"/>
            <a:ext cx="357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Times New Roman" pitchFamily="18" charset="0"/>
                <a:sym typeface="Symbol" pitchFamily="18" charset="2"/>
              </a:rPr>
              <a:t>两带电直杆间的电场力。</a:t>
            </a:r>
          </a:p>
        </p:txBody>
      </p:sp>
      <p:sp>
        <p:nvSpPr>
          <p:cNvPr id="109586" name="Rectangle 18"/>
          <p:cNvSpPr>
            <a:spLocks noChangeArrowheads="1"/>
          </p:cNvSpPr>
          <p:nvPr/>
        </p:nvSpPr>
        <p:spPr bwMode="auto">
          <a:xfrm>
            <a:off x="252413" y="11652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sym typeface="Symbol" pitchFamily="18" charset="2"/>
              </a:rPr>
              <a:t>求</a:t>
            </a:r>
          </a:p>
        </p:txBody>
      </p:sp>
      <p:graphicFrame>
        <p:nvGraphicFramePr>
          <p:cNvPr id="109587" name="Object 19"/>
          <p:cNvGraphicFramePr>
            <a:graphicFrameLocks noChangeAspect="1"/>
          </p:cNvGraphicFramePr>
          <p:nvPr/>
        </p:nvGraphicFramePr>
        <p:xfrm>
          <a:off x="4813300" y="4984750"/>
          <a:ext cx="1587500" cy="965200"/>
        </p:xfrm>
        <a:graphic>
          <a:graphicData uri="http://schemas.openxmlformats.org/presentationml/2006/ole">
            <mc:AlternateContent xmlns:mc="http://schemas.openxmlformats.org/markup-compatibility/2006">
              <mc:Choice xmlns:v="urn:schemas-microsoft-com:vml" Requires="v">
                <p:oleObj spid="_x0000_s90221" name="Equation" r:id="rId19" imgW="1486024" imgH="857309" progId="Equation.3">
                  <p:embed/>
                </p:oleObj>
              </mc:Choice>
              <mc:Fallback>
                <p:oleObj name="Equation" r:id="rId19" imgW="1486024" imgH="857309" progId="Equation.3">
                  <p:embed/>
                  <p:pic>
                    <p:nvPicPr>
                      <p:cNvPr id="109587"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3300" y="4984750"/>
                        <a:ext cx="1587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88" name="Group 20"/>
          <p:cNvGrpSpPr>
            <a:grpSpLocks/>
          </p:cNvGrpSpPr>
          <p:nvPr/>
        </p:nvGrpSpPr>
        <p:grpSpPr bwMode="auto">
          <a:xfrm>
            <a:off x="3162300" y="2387600"/>
            <a:ext cx="5505450" cy="933450"/>
            <a:chOff x="1992" y="1300"/>
            <a:chExt cx="3468" cy="588"/>
          </a:xfrm>
        </p:grpSpPr>
        <p:sp>
          <p:nvSpPr>
            <p:cNvPr id="109589" name="Rectangle 21"/>
            <p:cNvSpPr>
              <a:spLocks noChangeArrowheads="1"/>
            </p:cNvSpPr>
            <p:nvPr/>
          </p:nvSpPr>
          <p:spPr bwMode="auto">
            <a:xfrm>
              <a:off x="2158"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590" name="Rectangle 22"/>
            <p:cNvSpPr>
              <a:spLocks noChangeArrowheads="1"/>
            </p:cNvSpPr>
            <p:nvPr/>
          </p:nvSpPr>
          <p:spPr bwMode="auto">
            <a:xfrm>
              <a:off x="4042"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9237" name="Text Box 23"/>
            <p:cNvSpPr txBox="1">
              <a:spLocks noChangeArrowheads="1"/>
            </p:cNvSpPr>
            <p:nvPr/>
          </p:nvSpPr>
          <p:spPr bwMode="auto">
            <a:xfrm>
              <a:off x="3015" y="1600"/>
              <a:ext cx="3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L</a:t>
              </a:r>
            </a:p>
          </p:txBody>
        </p:sp>
        <p:sp>
          <p:nvSpPr>
            <p:cNvPr id="9238" name="Text Box 24"/>
            <p:cNvSpPr txBox="1">
              <a:spLocks noChangeArrowheads="1"/>
            </p:cNvSpPr>
            <p:nvPr/>
          </p:nvSpPr>
          <p:spPr bwMode="auto">
            <a:xfrm>
              <a:off x="4759" y="1588"/>
              <a:ext cx="3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r>
                <a:rPr kumimoji="1" lang="en-US" altLang="zh-CN" sz="2400" b="1" i="1">
                  <a:solidFill>
                    <a:schemeClr val="bg1"/>
                  </a:solidFill>
                  <a:latin typeface="Times New Roman" pitchFamily="18" charset="0"/>
                </a:rPr>
                <a:t>L</a:t>
              </a:r>
            </a:p>
          </p:txBody>
        </p:sp>
        <p:sp>
          <p:nvSpPr>
            <p:cNvPr id="9239" name="Text Box 25"/>
            <p:cNvSpPr txBox="1">
              <a:spLocks noChangeArrowheads="1"/>
            </p:cNvSpPr>
            <p:nvPr/>
          </p:nvSpPr>
          <p:spPr bwMode="auto">
            <a:xfrm>
              <a:off x="3861" y="1588"/>
              <a:ext cx="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r>
                <a:rPr kumimoji="1" lang="en-US" altLang="zh-CN" sz="2400" b="1" i="1">
                  <a:solidFill>
                    <a:schemeClr val="bg1"/>
                  </a:solidFill>
                  <a:latin typeface="Times New Roman" pitchFamily="18" charset="0"/>
                </a:rPr>
                <a:t>L</a:t>
              </a:r>
            </a:p>
          </p:txBody>
        </p:sp>
        <p:sp>
          <p:nvSpPr>
            <p:cNvPr id="9240" name="Line 26"/>
            <p:cNvSpPr>
              <a:spLocks noChangeShapeType="1"/>
            </p:cNvSpPr>
            <p:nvPr/>
          </p:nvSpPr>
          <p:spPr bwMode="auto">
            <a:xfrm>
              <a:off x="3117"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 name="Line 27"/>
            <p:cNvSpPr>
              <a:spLocks noChangeShapeType="1"/>
            </p:cNvSpPr>
            <p:nvPr/>
          </p:nvSpPr>
          <p:spPr bwMode="auto">
            <a:xfrm>
              <a:off x="4053"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2" name="Line 28"/>
            <p:cNvSpPr>
              <a:spLocks noChangeShapeType="1"/>
            </p:cNvSpPr>
            <p:nvPr/>
          </p:nvSpPr>
          <p:spPr bwMode="auto">
            <a:xfrm>
              <a:off x="5001"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43" name="Group 29"/>
            <p:cNvGrpSpPr>
              <a:grpSpLocks/>
            </p:cNvGrpSpPr>
            <p:nvPr/>
          </p:nvGrpSpPr>
          <p:grpSpPr bwMode="auto">
            <a:xfrm>
              <a:off x="1992" y="1548"/>
              <a:ext cx="3468" cy="336"/>
              <a:chOff x="1956" y="1548"/>
              <a:chExt cx="3468" cy="336"/>
            </a:xfrm>
          </p:grpSpPr>
          <p:sp>
            <p:nvSpPr>
              <p:cNvPr id="9244" name="Line 30"/>
              <p:cNvSpPr>
                <a:spLocks noChangeShapeType="1"/>
              </p:cNvSpPr>
              <p:nvPr/>
            </p:nvSpPr>
            <p:spPr bwMode="auto">
              <a:xfrm>
                <a:off x="2160" y="1584"/>
                <a:ext cx="3168" cy="0"/>
              </a:xfrm>
              <a:prstGeom prst="line">
                <a:avLst/>
              </a:prstGeom>
              <a:noFill/>
              <a:ln w="28575">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5" name="Text Box 31"/>
              <p:cNvSpPr txBox="1">
                <a:spLocks noChangeArrowheads="1"/>
              </p:cNvSpPr>
              <p:nvPr/>
            </p:nvSpPr>
            <p:spPr bwMode="auto">
              <a:xfrm>
                <a:off x="5196" y="15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66"/>
                    </a:solidFill>
                    <a:latin typeface="Times New Roman" pitchFamily="18" charset="0"/>
                  </a:rPr>
                  <a:t>x</a:t>
                </a:r>
              </a:p>
            </p:txBody>
          </p:sp>
          <p:sp>
            <p:nvSpPr>
              <p:cNvPr id="9246" name="Text Box 32"/>
              <p:cNvSpPr txBox="1">
                <a:spLocks noChangeArrowheads="1"/>
              </p:cNvSpPr>
              <p:nvPr/>
            </p:nvSpPr>
            <p:spPr bwMode="auto">
              <a:xfrm>
                <a:off x="195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66"/>
                    </a:solidFill>
                    <a:latin typeface="Times New Roman" pitchFamily="18" charset="0"/>
                  </a:rPr>
                  <a:t>O</a:t>
                </a:r>
              </a:p>
            </p:txBody>
          </p:sp>
          <p:sp>
            <p:nvSpPr>
              <p:cNvPr id="9247" name="Oval 33"/>
              <p:cNvSpPr>
                <a:spLocks noChangeArrowheads="1"/>
              </p:cNvSpPr>
              <p:nvPr/>
            </p:nvSpPr>
            <p:spPr bwMode="auto">
              <a:xfrm>
                <a:off x="2112" y="1548"/>
                <a:ext cx="48" cy="48"/>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9602" name="Rectangle 34"/>
          <p:cNvSpPr>
            <a:spLocks noChangeArrowheads="1"/>
          </p:cNvSpPr>
          <p:nvPr/>
        </p:nvSpPr>
        <p:spPr bwMode="auto">
          <a:xfrm>
            <a:off x="3673475" y="2382838"/>
            <a:ext cx="76200" cy="1524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603" name="Rectangle 35"/>
          <p:cNvSpPr>
            <a:spLocks noChangeArrowheads="1"/>
          </p:cNvSpPr>
          <p:nvPr/>
        </p:nvSpPr>
        <p:spPr bwMode="auto">
          <a:xfrm>
            <a:off x="6815138" y="2382838"/>
            <a:ext cx="76200" cy="152400"/>
          </a:xfrm>
          <a:prstGeom prst="rect">
            <a:avLst/>
          </a:prstGeom>
          <a:gradFill rotWithShape="1">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9570"/>
                                        </p:tgtEl>
                                        <p:attrNameLst>
                                          <p:attrName>style.visibility</p:attrName>
                                        </p:attrNameLst>
                                      </p:cBhvr>
                                      <p:to>
                                        <p:strVal val="visible"/>
                                      </p:to>
                                    </p:set>
                                    <p:animEffect transition="in" filter="wipe(left)">
                                      <p:cBhvr>
                                        <p:cTn id="11" dur="500"/>
                                        <p:tgtEl>
                                          <p:spTgt spid="1095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09588"/>
                                        </p:tgtEl>
                                        <p:attrNameLst>
                                          <p:attrName>style.visibility</p:attrName>
                                        </p:attrNameLst>
                                      </p:cBhvr>
                                      <p:to>
                                        <p:strVal val="visible"/>
                                      </p:to>
                                    </p:set>
                                    <p:animEffect transition="in" filter="wipe(left)">
                                      <p:cBhvr>
                                        <p:cTn id="16" dur="500"/>
                                        <p:tgtEl>
                                          <p:spTgt spid="1095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958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9585"/>
                                        </p:tgtEl>
                                        <p:attrNameLst>
                                          <p:attrName>style.visibility</p:attrName>
                                        </p:attrNameLst>
                                      </p:cBhvr>
                                      <p:to>
                                        <p:strVal val="visible"/>
                                      </p:to>
                                    </p:set>
                                    <p:animEffect transition="in" filter="wipe(left)">
                                      <p:cBhvr>
                                        <p:cTn id="25" dur="500"/>
                                        <p:tgtEl>
                                          <p:spTgt spid="10958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0957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9602"/>
                                        </p:tgtEl>
                                        <p:attrNameLst>
                                          <p:attrName>style.visibility</p:attrName>
                                        </p:attrNameLst>
                                      </p:cBhvr>
                                      <p:to>
                                        <p:strVal val="visible"/>
                                      </p:to>
                                    </p:set>
                                    <p:animEffect transition="in" filter="dissolve">
                                      <p:cBhvr>
                                        <p:cTn id="34" dur="500"/>
                                        <p:tgtEl>
                                          <p:spTgt spid="109602"/>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499"/>
                                          </p:stCondLst>
                                        </p:cTn>
                                        <p:tgtEl>
                                          <p:spTgt spid="10958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10957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603"/>
                                        </p:tgtEl>
                                        <p:attrNameLst>
                                          <p:attrName>style.visibility</p:attrName>
                                        </p:attrNameLst>
                                      </p:cBhvr>
                                      <p:to>
                                        <p:strVal val="visible"/>
                                      </p:to>
                                    </p:set>
                                    <p:animEffect transition="in" filter="dissolve">
                                      <p:cBhvr>
                                        <p:cTn id="46" dur="500"/>
                                        <p:tgtEl>
                                          <p:spTgt spid="109603"/>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0957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109573"/>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09579"/>
                                        </p:tgtEl>
                                        <p:attrNameLst>
                                          <p:attrName>style.visibility</p:attrName>
                                        </p:attrNameLst>
                                      </p:cBhvr>
                                      <p:to>
                                        <p:strVal val="visible"/>
                                      </p:to>
                                    </p:set>
                                    <p:animEffect transition="in" filter="wipe(left)">
                                      <p:cBhvr>
                                        <p:cTn id="58" dur="500"/>
                                        <p:tgtEl>
                                          <p:spTgt spid="1095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9580"/>
                                        </p:tgtEl>
                                        <p:attrNameLst>
                                          <p:attrName>style.visibility</p:attrName>
                                        </p:attrNameLst>
                                      </p:cBhvr>
                                      <p:to>
                                        <p:strVal val="visible"/>
                                      </p:to>
                                    </p:set>
                                    <p:animEffect transition="in" filter="wipe(left)">
                                      <p:cBhvr>
                                        <p:cTn id="63" dur="500"/>
                                        <p:tgtEl>
                                          <p:spTgt spid="10958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09582"/>
                                        </p:tgtEl>
                                        <p:attrNameLst>
                                          <p:attrName>style.visibility</p:attrName>
                                        </p:attrNameLst>
                                      </p:cBhvr>
                                      <p:to>
                                        <p:strVal val="visible"/>
                                      </p:to>
                                    </p:set>
                                    <p:animEffect transition="in" filter="wipe(left)">
                                      <p:cBhvr>
                                        <p:cTn id="68" dur="500"/>
                                        <p:tgtEl>
                                          <p:spTgt spid="10958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09583"/>
                                        </p:tgtEl>
                                        <p:attrNameLst>
                                          <p:attrName>style.visibility</p:attrName>
                                        </p:attrNameLst>
                                      </p:cBhvr>
                                      <p:to>
                                        <p:strVal val="visible"/>
                                      </p:to>
                                    </p:set>
                                    <p:animEffect transition="in" filter="wipe(left)">
                                      <p:cBhvr>
                                        <p:cTn id="73" dur="500"/>
                                        <p:tgtEl>
                                          <p:spTgt spid="1095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09587"/>
                                        </p:tgtEl>
                                        <p:attrNameLst>
                                          <p:attrName>style.visibility</p:attrName>
                                        </p:attrNameLst>
                                      </p:cBhvr>
                                      <p:to>
                                        <p:strVal val="visible"/>
                                      </p:to>
                                    </p:set>
                                    <p:animEffect transition="in" filter="wipe(left)">
                                      <p:cBhvr>
                                        <p:cTn id="78" dur="500"/>
                                        <p:tgtEl>
                                          <p:spTgt spid="109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P spid="109584" grpId="0" autoUpdateAnimBg="0"/>
      <p:bldP spid="109585" grpId="0" autoUpdateAnimBg="0"/>
      <p:bldP spid="109586" grpId="0" autoUpdateAnimBg="0"/>
      <p:bldP spid="109602" grpId="0" animBg="1"/>
      <p:bldP spid="1096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0" y="373063"/>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66FF33"/>
                </a:solidFill>
                <a:latin typeface="Times New Roman" pitchFamily="18" charset="0"/>
                <a:ea typeface="黑体" pitchFamily="49" charset="-122"/>
              </a:rPr>
              <a:t>9.2  </a:t>
            </a:r>
            <a:r>
              <a:rPr kumimoji="1" lang="zh-CN" altLang="en-US" sz="3200" b="1">
                <a:solidFill>
                  <a:srgbClr val="66FF33"/>
                </a:solidFill>
                <a:latin typeface="Times New Roman" pitchFamily="18" charset="0"/>
                <a:ea typeface="黑体" pitchFamily="49" charset="-122"/>
              </a:rPr>
              <a:t>静电场  电场强度</a:t>
            </a:r>
            <a:endParaRPr kumimoji="1" lang="en-US" altLang="zh-CN" sz="3200" b="1">
              <a:solidFill>
                <a:srgbClr val="66FF33"/>
              </a:solidFill>
              <a:latin typeface="Times New Roman" pitchFamily="18" charset="0"/>
              <a:ea typeface="黑体" pitchFamily="49" charset="-122"/>
            </a:endParaRPr>
          </a:p>
        </p:txBody>
      </p:sp>
      <p:sp>
        <p:nvSpPr>
          <p:cNvPr id="10243" name="Text Box 3"/>
          <p:cNvSpPr txBox="1">
            <a:spLocks noChangeArrowheads="1"/>
          </p:cNvSpPr>
          <p:nvPr/>
        </p:nvSpPr>
        <p:spPr bwMode="auto">
          <a:xfrm>
            <a:off x="223838" y="952500"/>
            <a:ext cx="253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静电场</a:t>
            </a:r>
          </a:p>
        </p:txBody>
      </p:sp>
      <p:sp>
        <p:nvSpPr>
          <p:cNvPr id="10244" name="Rectangle 4"/>
          <p:cNvSpPr>
            <a:spLocks noChangeArrowheads="1"/>
          </p:cNvSpPr>
          <p:nvPr/>
        </p:nvSpPr>
        <p:spPr bwMode="auto">
          <a:xfrm>
            <a:off x="179512" y="2762250"/>
            <a:ext cx="595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rgbClr val="66FFFF"/>
                </a:solidFill>
                <a:latin typeface="宋体" pitchFamily="2" charset="-122"/>
              </a:rPr>
              <a:t>后来</a:t>
            </a:r>
            <a:r>
              <a:rPr kumimoji="1" lang="en-US" altLang="zh-CN" sz="2400" b="1">
                <a:solidFill>
                  <a:srgbClr val="66FFFF"/>
                </a:solidFill>
                <a:latin typeface="宋体" pitchFamily="2" charset="-122"/>
              </a:rPr>
              <a:t>:</a:t>
            </a:r>
            <a:r>
              <a:rPr kumimoji="1" lang="en-US" altLang="zh-CN" sz="2400" b="1">
                <a:solidFill>
                  <a:srgbClr val="CCFFFF"/>
                </a:solidFill>
                <a:latin typeface="宋体" pitchFamily="2" charset="-122"/>
              </a:rPr>
              <a:t> </a:t>
            </a:r>
            <a:r>
              <a:rPr kumimoji="1" lang="zh-CN" altLang="en-US" sz="2400" b="1">
                <a:solidFill>
                  <a:schemeClr val="bg1"/>
                </a:solidFill>
                <a:latin typeface="宋体" pitchFamily="2" charset="-122"/>
              </a:rPr>
              <a:t>法拉第提出</a:t>
            </a:r>
            <a:r>
              <a:rPr kumimoji="1" lang="zh-CN" altLang="en-US" sz="2400" b="1">
                <a:solidFill>
                  <a:srgbClr val="FFFF66"/>
                </a:solidFill>
                <a:latin typeface="宋体" pitchFamily="2" charset="-122"/>
              </a:rPr>
              <a:t>场（力线）</a:t>
            </a:r>
            <a:r>
              <a:rPr kumimoji="1" lang="zh-CN" altLang="en-US" sz="2400" b="1">
                <a:solidFill>
                  <a:schemeClr val="bg1"/>
                </a:solidFill>
                <a:latin typeface="宋体" pitchFamily="2" charset="-122"/>
              </a:rPr>
              <a:t>的概念</a:t>
            </a:r>
          </a:p>
        </p:txBody>
      </p:sp>
      <p:sp>
        <p:nvSpPr>
          <p:cNvPr id="10245" name="Text Box 5"/>
          <p:cNvSpPr txBox="1">
            <a:spLocks noChangeArrowheads="1"/>
          </p:cNvSpPr>
          <p:nvPr/>
        </p:nvSpPr>
        <p:spPr bwMode="auto">
          <a:xfrm>
            <a:off x="179512" y="2286000"/>
            <a:ext cx="6359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dirty="0">
                <a:solidFill>
                  <a:srgbClr val="FFFF66"/>
                </a:solidFill>
                <a:latin typeface="仿宋_GB2312" pitchFamily="49" charset="-122"/>
                <a:ea typeface="仿宋_GB2312" pitchFamily="49" charset="-122"/>
                <a:sym typeface="Wingdings" pitchFamily="2" charset="2"/>
              </a:rPr>
              <a:t> </a:t>
            </a:r>
            <a:r>
              <a:rPr kumimoji="1" lang="zh-CN" altLang="en-US" sz="2400" b="1" dirty="0">
                <a:solidFill>
                  <a:srgbClr val="66FFFF"/>
                </a:solidFill>
                <a:latin typeface="宋体" pitchFamily="2" charset="-122"/>
              </a:rPr>
              <a:t>早期：</a:t>
            </a:r>
            <a:r>
              <a:rPr kumimoji="1" lang="zh-CN" altLang="en-US" sz="2400" b="1" dirty="0">
                <a:solidFill>
                  <a:schemeClr val="bg1"/>
                </a:solidFill>
                <a:latin typeface="宋体" pitchFamily="2" charset="-122"/>
              </a:rPr>
              <a:t>电磁理论是</a:t>
            </a:r>
            <a:r>
              <a:rPr kumimoji="1" lang="zh-CN" altLang="en-US" sz="2400" b="1" dirty="0">
                <a:solidFill>
                  <a:srgbClr val="FFFF66"/>
                </a:solidFill>
                <a:latin typeface="宋体" pitchFamily="2" charset="-122"/>
              </a:rPr>
              <a:t>超距</a:t>
            </a:r>
            <a:r>
              <a:rPr kumimoji="1" lang="zh-CN" altLang="en-US" sz="2400" b="1" dirty="0">
                <a:solidFill>
                  <a:schemeClr val="bg1"/>
                </a:solidFill>
                <a:latin typeface="宋体" pitchFamily="2" charset="-122"/>
              </a:rPr>
              <a:t>作用和“以太”理论</a:t>
            </a:r>
          </a:p>
        </p:txBody>
      </p:sp>
      <p:sp>
        <p:nvSpPr>
          <p:cNvPr id="10246" name="Text Box 6"/>
          <p:cNvSpPr txBox="1">
            <a:spLocks noChangeArrowheads="1"/>
          </p:cNvSpPr>
          <p:nvPr/>
        </p:nvSpPr>
        <p:spPr bwMode="auto">
          <a:xfrm>
            <a:off x="492125" y="4954588"/>
            <a:ext cx="3209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66"/>
                </a:solidFill>
                <a:latin typeface="仿宋_GB2312" pitchFamily="49" charset="-122"/>
                <a:ea typeface="仿宋_GB2312" pitchFamily="49" charset="-122"/>
                <a:sym typeface="Wingdings" pitchFamily="2" charset="2"/>
              </a:rPr>
              <a:t></a:t>
            </a:r>
            <a:r>
              <a:rPr kumimoji="1" lang="zh-CN" altLang="en-US" sz="3200" b="1" dirty="0">
                <a:solidFill>
                  <a:srgbClr val="FF99FF"/>
                </a:solidFill>
                <a:latin typeface="Times New Roman" pitchFamily="18" charset="0"/>
                <a:sym typeface="Symbol" pitchFamily="18" charset="2"/>
              </a:rPr>
              <a:t> </a:t>
            </a:r>
            <a:r>
              <a:rPr kumimoji="1" lang="zh-CN" altLang="en-US" sz="2400" b="1" dirty="0">
                <a:solidFill>
                  <a:srgbClr val="66FFFF"/>
                </a:solidFill>
                <a:latin typeface="宋体" pitchFamily="2" charset="-122"/>
                <a:sym typeface="Monotype Sorts" pitchFamily="2" charset="2"/>
              </a:rPr>
              <a:t>电场的特点</a:t>
            </a:r>
          </a:p>
        </p:txBody>
      </p:sp>
      <p:sp>
        <p:nvSpPr>
          <p:cNvPr id="10247" name="Text Box 7"/>
          <p:cNvSpPr txBox="1">
            <a:spLocks noChangeArrowheads="1"/>
          </p:cNvSpPr>
          <p:nvPr/>
        </p:nvSpPr>
        <p:spPr bwMode="auto">
          <a:xfrm>
            <a:off x="749300" y="5526088"/>
            <a:ext cx="5883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 </a:t>
            </a:r>
            <a:r>
              <a:rPr kumimoji="1" lang="zh-CN" altLang="en-US" sz="2400" b="1">
                <a:solidFill>
                  <a:schemeClr val="bg1"/>
                </a:solidFill>
                <a:latin typeface="宋体" pitchFamily="2" charset="-122"/>
              </a:rPr>
              <a:t>对位于其中的带电体有力的作用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力</a:t>
            </a:r>
          </a:p>
        </p:txBody>
      </p:sp>
      <p:sp>
        <p:nvSpPr>
          <p:cNvPr id="10248" name="Text Box 8"/>
          <p:cNvSpPr txBox="1">
            <a:spLocks noChangeArrowheads="1"/>
          </p:cNvSpPr>
          <p:nvPr/>
        </p:nvSpPr>
        <p:spPr bwMode="auto">
          <a:xfrm>
            <a:off x="738188" y="6021388"/>
            <a:ext cx="66579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 </a:t>
            </a:r>
            <a:r>
              <a:rPr kumimoji="1" lang="zh-CN" altLang="en-US" sz="2400" b="1">
                <a:solidFill>
                  <a:schemeClr val="bg1"/>
                </a:solidFill>
                <a:latin typeface="宋体" pitchFamily="2" charset="-122"/>
              </a:rPr>
              <a:t>带电体在电场中运动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电场力要作功</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能量</a:t>
            </a:r>
          </a:p>
        </p:txBody>
      </p:sp>
      <p:graphicFrame>
        <p:nvGraphicFramePr>
          <p:cNvPr id="10249" name="Object 27"/>
          <p:cNvGraphicFramePr>
            <a:graphicFrameLocks noChangeAspect="1"/>
          </p:cNvGraphicFramePr>
          <p:nvPr/>
        </p:nvGraphicFramePr>
        <p:xfrm>
          <a:off x="6329363" y="352425"/>
          <a:ext cx="414337" cy="552450"/>
        </p:xfrm>
        <a:graphic>
          <a:graphicData uri="http://schemas.openxmlformats.org/presentationml/2006/ole">
            <mc:AlternateContent xmlns:mc="http://schemas.openxmlformats.org/markup-compatibility/2006">
              <mc:Choice xmlns:v="urn:schemas-microsoft-com:vml" Requires="v">
                <p:oleObj spid="_x0000_s91149" name="公式" r:id="rId3" imgW="47510" imgH="95287" progId="Equation.3">
                  <p:embed/>
                </p:oleObj>
              </mc:Choice>
              <mc:Fallback>
                <p:oleObj name="公式" r:id="rId3" imgW="47510" imgH="95287" progId="Equation.3">
                  <p:embed/>
                  <p:pic>
                    <p:nvPicPr>
                      <p:cNvPr id="10249"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363" y="352425"/>
                        <a:ext cx="414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0" name="TextBox 1"/>
          <p:cNvSpPr txBox="1">
            <a:spLocks noChangeArrowheads="1"/>
          </p:cNvSpPr>
          <p:nvPr/>
        </p:nvSpPr>
        <p:spPr bwMode="auto">
          <a:xfrm>
            <a:off x="835452" y="1498600"/>
            <a:ext cx="5237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接触力</a:t>
            </a:r>
            <a:r>
              <a:rPr lang="en-US" altLang="zh-CN" sz="2400" b="1">
                <a:solidFill>
                  <a:schemeClr val="bg1"/>
                </a:solidFill>
              </a:rPr>
              <a:t>----</a:t>
            </a:r>
            <a:r>
              <a:rPr lang="zh-CN" altLang="en-US" sz="2400" b="1">
                <a:solidFill>
                  <a:schemeClr val="bg1"/>
                </a:solidFill>
              </a:rPr>
              <a:t>近距作用</a:t>
            </a:r>
            <a:endParaRPr lang="en-US" altLang="zh-CN" sz="2400" b="1">
              <a:solidFill>
                <a:schemeClr val="bg1"/>
              </a:solidFill>
            </a:endParaRPr>
          </a:p>
          <a:p>
            <a:pPr eaLnBrk="1" hangingPunct="1"/>
            <a:r>
              <a:rPr lang="zh-CN" altLang="en-US" sz="2400" b="1">
                <a:solidFill>
                  <a:schemeClr val="bg1"/>
                </a:solidFill>
              </a:rPr>
              <a:t>非接触力</a:t>
            </a:r>
            <a:r>
              <a:rPr lang="en-US" altLang="zh-CN" sz="2400" b="1">
                <a:solidFill>
                  <a:schemeClr val="bg1"/>
                </a:solidFill>
              </a:rPr>
              <a:t>----</a:t>
            </a:r>
            <a:r>
              <a:rPr lang="zh-CN" altLang="en-US" sz="2400" b="1">
                <a:solidFill>
                  <a:schemeClr val="bg1"/>
                </a:solidFill>
              </a:rPr>
              <a:t>超距作用，无需作用时间</a:t>
            </a:r>
          </a:p>
        </p:txBody>
      </p:sp>
      <p:pic>
        <p:nvPicPr>
          <p:cNvPr id="10251"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463" y="3295650"/>
            <a:ext cx="4354512"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2" name="TextBox 2"/>
          <p:cNvSpPr txBox="1">
            <a:spLocks noChangeArrowheads="1"/>
          </p:cNvSpPr>
          <p:nvPr/>
        </p:nvSpPr>
        <p:spPr bwMode="auto">
          <a:xfrm>
            <a:off x="642938" y="3810000"/>
            <a:ext cx="798671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电磁场是物质的一种形态，它可以脱离电荷和电流独立存在，具有能量、动量和角动量等物质的基本属性。它在真空中以光速传播。</a:t>
            </a:r>
          </a:p>
        </p:txBody>
      </p:sp>
      <p:pic>
        <p:nvPicPr>
          <p:cNvPr id="3" name="图片 2">
            <a:extLst>
              <a:ext uri="{FF2B5EF4-FFF2-40B4-BE49-F238E27FC236}">
                <a16:creationId xmlns:a16="http://schemas.microsoft.com/office/drawing/2014/main" id="{518A6D03-53EE-4E89-958F-ED70F6BACECB}"/>
              </a:ext>
            </a:extLst>
          </p:cNvPr>
          <p:cNvPicPr>
            <a:picLocks noChangeAspect="1"/>
          </p:cNvPicPr>
          <p:nvPr/>
        </p:nvPicPr>
        <p:blipFill>
          <a:blip r:embed="rId6"/>
          <a:stretch>
            <a:fillRect/>
          </a:stretch>
        </p:blipFill>
        <p:spPr>
          <a:xfrm>
            <a:off x="6442970" y="1329489"/>
            <a:ext cx="2524225" cy="21035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p:bldP spid="10248" grpId="0"/>
      <p:bldP spid="10252"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2238</TotalTime>
  <Words>3033</Words>
  <Application>Microsoft Office PowerPoint</Application>
  <PresentationFormat>全屏显示(4:3)</PresentationFormat>
  <Paragraphs>426</Paragraphs>
  <Slides>51</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51</vt:i4>
      </vt:variant>
    </vt:vector>
  </HeadingPairs>
  <TitlesOfParts>
    <vt:vector size="62" baseType="lpstr">
      <vt:lpstr>仿宋_GB2312</vt:lpstr>
      <vt:lpstr>楷体_GB2312</vt:lpstr>
      <vt:lpstr>宋体</vt:lpstr>
      <vt:lpstr>Arial</vt:lpstr>
      <vt:lpstr>Calibri</vt:lpstr>
      <vt:lpstr>Cambria Math</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 fei</cp:lastModifiedBy>
  <cp:revision>176</cp:revision>
  <cp:lastPrinted>2016-04-22T14:22:51Z</cp:lastPrinted>
  <dcterms:created xsi:type="dcterms:W3CDTF">2002-06-18T00:43:24Z</dcterms:created>
  <dcterms:modified xsi:type="dcterms:W3CDTF">2022-04-21T08:44:37Z</dcterms:modified>
</cp:coreProperties>
</file>